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68" r:id="rId4"/>
    <p:sldId id="264" r:id="rId5"/>
    <p:sldId id="258" r:id="rId6"/>
    <p:sldId id="265" r:id="rId7"/>
    <p:sldId id="261" r:id="rId8"/>
    <p:sldId id="266" r:id="rId9"/>
    <p:sldId id="262" r:id="rId10"/>
    <p:sldId id="259" r:id="rId11"/>
    <p:sldId id="267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Rg st="1" end="11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815" autoAdjust="0"/>
    <p:restoredTop sz="94660"/>
  </p:normalViewPr>
  <p:slideViewPr>
    <p:cSldViewPr snapToGrid="0">
      <p:cViewPr varScale="1">
        <p:scale>
          <a:sx n="127" d="100"/>
          <a:sy n="127" d="100"/>
        </p:scale>
        <p:origin x="200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6B616FF-9BF3-4FA7-A883-990E4D8FBB63}" type="doc">
      <dgm:prSet loTypeId="urn:diagrams.loki3.com/VaryingWidth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0BDFC6AD-3189-4004-8B92-27EFD29DF9A7}">
      <dgm:prSet/>
      <dgm:spPr/>
      <dgm:t>
        <a:bodyPr/>
        <a:lstStyle/>
        <a:p>
          <a:r>
            <a:rPr lang="en-CA" dirty="0"/>
            <a:t>Community Service Aims, Grouping</a:t>
          </a:r>
          <a:endParaRPr lang="en-US" dirty="0"/>
        </a:p>
      </dgm:t>
    </dgm:pt>
    <dgm:pt modelId="{92367AAC-48EC-45B1-AFE0-66991C258EED}" type="parTrans" cxnId="{4D8CADB9-F2EF-4E40-A921-231084E8F37C}">
      <dgm:prSet/>
      <dgm:spPr/>
      <dgm:t>
        <a:bodyPr/>
        <a:lstStyle/>
        <a:p>
          <a:endParaRPr lang="en-US"/>
        </a:p>
      </dgm:t>
    </dgm:pt>
    <dgm:pt modelId="{CC10E11F-BB8A-417C-B541-807F73A7E5D5}" type="sibTrans" cxnId="{4D8CADB9-F2EF-4E40-A921-231084E8F37C}">
      <dgm:prSet/>
      <dgm:spPr/>
      <dgm:t>
        <a:bodyPr/>
        <a:lstStyle/>
        <a:p>
          <a:endParaRPr lang="en-US"/>
        </a:p>
      </dgm:t>
    </dgm:pt>
    <dgm:pt modelId="{FF9ABDC0-E37F-4487-986A-6916ADE54142}">
      <dgm:prSet/>
      <dgm:spPr/>
      <dgm:t>
        <a:bodyPr/>
        <a:lstStyle/>
        <a:p>
          <a:r>
            <a:rPr lang="en-US" dirty="0"/>
            <a:t>Donating to the Community</a:t>
          </a:r>
        </a:p>
      </dgm:t>
    </dgm:pt>
    <dgm:pt modelId="{F7DAA05D-81D5-4817-8EF6-8D4762C441DF}" type="parTrans" cxnId="{A950E62B-E2AD-40B4-87F1-C448782CFA2A}">
      <dgm:prSet/>
      <dgm:spPr/>
      <dgm:t>
        <a:bodyPr/>
        <a:lstStyle/>
        <a:p>
          <a:endParaRPr lang="en-US"/>
        </a:p>
      </dgm:t>
    </dgm:pt>
    <dgm:pt modelId="{74A3BF8C-DA51-4BE4-9D62-85549CDAD396}" type="sibTrans" cxnId="{A950E62B-E2AD-40B4-87F1-C448782CFA2A}">
      <dgm:prSet/>
      <dgm:spPr/>
      <dgm:t>
        <a:bodyPr/>
        <a:lstStyle/>
        <a:p>
          <a:endParaRPr lang="en-US"/>
        </a:p>
      </dgm:t>
    </dgm:pt>
    <dgm:pt modelId="{7FFB9446-1EC4-D94A-9748-365D52D2378E}">
      <dgm:prSet/>
      <dgm:spPr/>
      <dgm:t>
        <a:bodyPr/>
        <a:lstStyle/>
        <a:p>
          <a:r>
            <a:rPr lang="en-CA" dirty="0"/>
            <a:t>Working in the Community</a:t>
          </a:r>
          <a:endParaRPr lang="en-US" dirty="0"/>
        </a:p>
      </dgm:t>
    </dgm:pt>
    <dgm:pt modelId="{2A1FE39C-45E9-5548-9CA9-CBC9C9BBE894}" type="parTrans" cxnId="{AF2084A6-9179-9742-B5AA-C0BDA8FBD2DB}">
      <dgm:prSet/>
      <dgm:spPr/>
      <dgm:t>
        <a:bodyPr/>
        <a:lstStyle/>
        <a:p>
          <a:endParaRPr lang="en-US"/>
        </a:p>
      </dgm:t>
    </dgm:pt>
    <dgm:pt modelId="{A2F693EB-A683-9F4C-936B-8DD29EB6212C}" type="sibTrans" cxnId="{AF2084A6-9179-9742-B5AA-C0BDA8FBD2DB}">
      <dgm:prSet/>
      <dgm:spPr/>
      <dgm:t>
        <a:bodyPr/>
        <a:lstStyle/>
        <a:p>
          <a:endParaRPr lang="en-US"/>
        </a:p>
      </dgm:t>
    </dgm:pt>
    <dgm:pt modelId="{7DB4C47A-45FC-4548-B268-53B1FB3BA012}">
      <dgm:prSet/>
      <dgm:spPr/>
      <dgm:t>
        <a:bodyPr/>
        <a:lstStyle/>
        <a:p>
          <a:r>
            <a:rPr lang="en-CA" dirty="0"/>
            <a:t>Fundraising Plan</a:t>
          </a:r>
          <a:endParaRPr lang="en-US" dirty="0"/>
        </a:p>
      </dgm:t>
    </dgm:pt>
    <dgm:pt modelId="{4DC62F21-225C-F645-A6A7-4FA797432C43}" type="parTrans" cxnId="{5DC4F7F4-3576-2A46-94D7-8D024E4AF827}">
      <dgm:prSet/>
      <dgm:spPr/>
      <dgm:t>
        <a:bodyPr/>
        <a:lstStyle/>
        <a:p>
          <a:endParaRPr lang="en-US"/>
        </a:p>
      </dgm:t>
    </dgm:pt>
    <dgm:pt modelId="{AD85109E-0361-1A4E-B080-92C4A612509C}" type="sibTrans" cxnId="{5DC4F7F4-3576-2A46-94D7-8D024E4AF827}">
      <dgm:prSet/>
      <dgm:spPr/>
      <dgm:t>
        <a:bodyPr/>
        <a:lstStyle/>
        <a:p>
          <a:endParaRPr lang="en-US"/>
        </a:p>
      </dgm:t>
    </dgm:pt>
    <dgm:pt modelId="{C7132A84-6478-4002-8215-C6F05B652774}" type="pres">
      <dgm:prSet presAssocID="{E6B616FF-9BF3-4FA7-A883-990E4D8FBB63}" presName="Name0" presStyleCnt="0">
        <dgm:presLayoutVars>
          <dgm:resizeHandles/>
        </dgm:presLayoutVars>
      </dgm:prSet>
      <dgm:spPr/>
    </dgm:pt>
    <dgm:pt modelId="{41EEE073-24FA-4C59-BFF8-92AD07A33A82}" type="pres">
      <dgm:prSet presAssocID="{0BDFC6AD-3189-4004-8B92-27EFD29DF9A7}" presName="text" presStyleLbl="node1" presStyleIdx="0" presStyleCnt="4" custScaleX="126324" custScaleY="11574" custLinFactY="-2954" custLinFactNeighborX="-5996" custLinFactNeighborY="-100000">
        <dgm:presLayoutVars>
          <dgm:bulletEnabled val="1"/>
        </dgm:presLayoutVars>
      </dgm:prSet>
      <dgm:spPr/>
    </dgm:pt>
    <dgm:pt modelId="{6FCFBAB9-A439-45C4-9465-C76473148854}" type="pres">
      <dgm:prSet presAssocID="{CC10E11F-BB8A-417C-B541-807F73A7E5D5}" presName="space" presStyleCnt="0"/>
      <dgm:spPr/>
    </dgm:pt>
    <dgm:pt modelId="{D06AEF6F-3660-4FE7-995A-B5A8A6A5A7E0}" type="pres">
      <dgm:prSet presAssocID="{FF9ABDC0-E37F-4487-986A-6916ADE54142}" presName="text" presStyleLbl="node1" presStyleIdx="1" presStyleCnt="4" custScaleX="160328" custScaleY="11452" custLinFactY="7529" custLinFactNeighborX="-8185" custLinFactNeighborY="100000">
        <dgm:presLayoutVars>
          <dgm:bulletEnabled val="1"/>
        </dgm:presLayoutVars>
      </dgm:prSet>
      <dgm:spPr/>
    </dgm:pt>
    <dgm:pt modelId="{F2FE28A1-E241-784D-871A-A90CDA7E7D65}" type="pres">
      <dgm:prSet presAssocID="{74A3BF8C-DA51-4BE4-9D62-85549CDAD396}" presName="space" presStyleCnt="0"/>
      <dgm:spPr/>
    </dgm:pt>
    <dgm:pt modelId="{A8204802-30FD-2E4F-8245-8EBF56DAE037}" type="pres">
      <dgm:prSet presAssocID="{7FFB9446-1EC4-D94A-9748-365D52D2378E}" presName="text" presStyleLbl="node1" presStyleIdx="2" presStyleCnt="4" custScaleX="167650" custScaleY="11452" custLinFactY="9800" custLinFactNeighborX="-8035" custLinFactNeighborY="100000">
        <dgm:presLayoutVars>
          <dgm:bulletEnabled val="1"/>
        </dgm:presLayoutVars>
      </dgm:prSet>
      <dgm:spPr/>
    </dgm:pt>
    <dgm:pt modelId="{BB843810-7A4B-EA4C-A066-78C334A7E44D}" type="pres">
      <dgm:prSet presAssocID="{A2F693EB-A683-9F4C-936B-8DD29EB6212C}" presName="space" presStyleCnt="0"/>
      <dgm:spPr/>
    </dgm:pt>
    <dgm:pt modelId="{8DF071A5-3318-634E-9EF3-E07F1CB52287}" type="pres">
      <dgm:prSet presAssocID="{7DB4C47A-45FC-4548-B268-53B1FB3BA012}" presName="text" presStyleLbl="node1" presStyleIdx="3" presStyleCnt="4" custScaleX="196510" custScaleY="11452" custLinFactY="-34576" custLinFactNeighborX="-19974" custLinFactNeighborY="-100000">
        <dgm:presLayoutVars>
          <dgm:bulletEnabled val="1"/>
        </dgm:presLayoutVars>
      </dgm:prSet>
      <dgm:spPr/>
    </dgm:pt>
  </dgm:ptLst>
  <dgm:cxnLst>
    <dgm:cxn modelId="{1AC8631A-8643-D148-BD00-CB4E24234037}" type="presOf" srcId="{7FFB9446-1EC4-D94A-9748-365D52D2378E}" destId="{A8204802-30FD-2E4F-8245-8EBF56DAE037}" srcOrd="0" destOrd="0" presId="urn:diagrams.loki3.com/VaryingWidthList"/>
    <dgm:cxn modelId="{A950E62B-E2AD-40B4-87F1-C448782CFA2A}" srcId="{E6B616FF-9BF3-4FA7-A883-990E4D8FBB63}" destId="{FF9ABDC0-E37F-4487-986A-6916ADE54142}" srcOrd="1" destOrd="0" parTransId="{F7DAA05D-81D5-4817-8EF6-8D4762C441DF}" sibTransId="{74A3BF8C-DA51-4BE4-9D62-85549CDAD396}"/>
    <dgm:cxn modelId="{91883B37-C203-DE46-8A23-88DF3292FF7D}" type="presOf" srcId="{7DB4C47A-45FC-4548-B268-53B1FB3BA012}" destId="{8DF071A5-3318-634E-9EF3-E07F1CB52287}" srcOrd="0" destOrd="0" presId="urn:diagrams.loki3.com/VaryingWidthList"/>
    <dgm:cxn modelId="{85042151-30A1-4DDD-B28F-37F718AAFAA3}" type="presOf" srcId="{0BDFC6AD-3189-4004-8B92-27EFD29DF9A7}" destId="{41EEE073-24FA-4C59-BFF8-92AD07A33A82}" srcOrd="0" destOrd="0" presId="urn:diagrams.loki3.com/VaryingWidthList"/>
    <dgm:cxn modelId="{0597EF75-D542-47F6-8107-A1B88BAEDDC8}" type="presOf" srcId="{E6B616FF-9BF3-4FA7-A883-990E4D8FBB63}" destId="{C7132A84-6478-4002-8215-C6F05B652774}" srcOrd="0" destOrd="0" presId="urn:diagrams.loki3.com/VaryingWidthList"/>
    <dgm:cxn modelId="{7C278896-FB36-4FB5-9F9A-5445562EB5EA}" type="presOf" srcId="{FF9ABDC0-E37F-4487-986A-6916ADE54142}" destId="{D06AEF6F-3660-4FE7-995A-B5A8A6A5A7E0}" srcOrd="0" destOrd="0" presId="urn:diagrams.loki3.com/VaryingWidthList"/>
    <dgm:cxn modelId="{AF2084A6-9179-9742-B5AA-C0BDA8FBD2DB}" srcId="{E6B616FF-9BF3-4FA7-A883-990E4D8FBB63}" destId="{7FFB9446-1EC4-D94A-9748-365D52D2378E}" srcOrd="2" destOrd="0" parTransId="{2A1FE39C-45E9-5548-9CA9-CBC9C9BBE894}" sibTransId="{A2F693EB-A683-9F4C-936B-8DD29EB6212C}"/>
    <dgm:cxn modelId="{4D8CADB9-F2EF-4E40-A921-231084E8F37C}" srcId="{E6B616FF-9BF3-4FA7-A883-990E4D8FBB63}" destId="{0BDFC6AD-3189-4004-8B92-27EFD29DF9A7}" srcOrd="0" destOrd="0" parTransId="{92367AAC-48EC-45B1-AFE0-66991C258EED}" sibTransId="{CC10E11F-BB8A-417C-B541-807F73A7E5D5}"/>
    <dgm:cxn modelId="{5DC4F7F4-3576-2A46-94D7-8D024E4AF827}" srcId="{E6B616FF-9BF3-4FA7-A883-990E4D8FBB63}" destId="{7DB4C47A-45FC-4548-B268-53B1FB3BA012}" srcOrd="3" destOrd="0" parTransId="{4DC62F21-225C-F645-A6A7-4FA797432C43}" sibTransId="{AD85109E-0361-1A4E-B080-92C4A612509C}"/>
    <dgm:cxn modelId="{36EAD9C6-6A86-4509-A6DA-4D127091AFD1}" type="presParOf" srcId="{C7132A84-6478-4002-8215-C6F05B652774}" destId="{41EEE073-24FA-4C59-BFF8-92AD07A33A82}" srcOrd="0" destOrd="0" presId="urn:diagrams.loki3.com/VaryingWidthList"/>
    <dgm:cxn modelId="{6582F47A-86B7-4368-93B7-E8A553D5789A}" type="presParOf" srcId="{C7132A84-6478-4002-8215-C6F05B652774}" destId="{6FCFBAB9-A439-45C4-9465-C76473148854}" srcOrd="1" destOrd="0" presId="urn:diagrams.loki3.com/VaryingWidthList"/>
    <dgm:cxn modelId="{AE1829BC-1304-4680-A34B-18AA27BB7F86}" type="presParOf" srcId="{C7132A84-6478-4002-8215-C6F05B652774}" destId="{D06AEF6F-3660-4FE7-995A-B5A8A6A5A7E0}" srcOrd="2" destOrd="0" presId="urn:diagrams.loki3.com/VaryingWidthList"/>
    <dgm:cxn modelId="{33A5D25E-AC5A-7046-8F14-188BEDD6F3E5}" type="presParOf" srcId="{C7132A84-6478-4002-8215-C6F05B652774}" destId="{F2FE28A1-E241-784D-871A-A90CDA7E7D65}" srcOrd="3" destOrd="0" presId="urn:diagrams.loki3.com/VaryingWidthList"/>
    <dgm:cxn modelId="{B2A2F1D5-92E5-8E46-9A21-6C5BA19E3190}" type="presParOf" srcId="{C7132A84-6478-4002-8215-C6F05B652774}" destId="{A8204802-30FD-2E4F-8245-8EBF56DAE037}" srcOrd="4" destOrd="0" presId="urn:diagrams.loki3.com/VaryingWidthList"/>
    <dgm:cxn modelId="{0A5C1661-8F1F-204B-A663-0C9D58179BB8}" type="presParOf" srcId="{C7132A84-6478-4002-8215-C6F05B652774}" destId="{BB843810-7A4B-EA4C-A066-78C334A7E44D}" srcOrd="5" destOrd="0" presId="urn:diagrams.loki3.com/VaryingWidthList"/>
    <dgm:cxn modelId="{5E526BC2-4B00-214B-9406-AEFDAF110027}" type="presParOf" srcId="{C7132A84-6478-4002-8215-C6F05B652774}" destId="{8DF071A5-3318-634E-9EF3-E07F1CB52287}" srcOrd="6" destOrd="0" presId="urn:diagrams.loki3.com/VaryingWidth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6B616FF-9BF3-4FA7-A883-990E4D8FBB63}" type="doc">
      <dgm:prSet loTypeId="urn:diagrams.loki3.com/VaryingWidth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0BDFC6AD-3189-4004-8B92-27EFD29DF9A7}">
      <dgm:prSet custT="1"/>
      <dgm:spPr/>
      <dgm:t>
        <a:bodyPr/>
        <a:lstStyle/>
        <a:p>
          <a:r>
            <a:rPr lang="en-CA" sz="3200" u="sng" dirty="0"/>
            <a:t>Community Service Aim(s)</a:t>
          </a:r>
        </a:p>
        <a:p>
          <a:r>
            <a:rPr lang="en-CA" sz="1600" dirty="0"/>
            <a:t>- </a:t>
          </a:r>
          <a:r>
            <a:rPr lang="en-CA" sz="1600" u="sng" baseline="0" dirty="0"/>
            <a:t>identify community needs </a:t>
          </a:r>
          <a:r>
            <a:rPr lang="en-CA" sz="1600" dirty="0"/>
            <a:t>that align with Rotary ideals and that the club can support in a meaningful way</a:t>
          </a:r>
        </a:p>
        <a:p>
          <a:r>
            <a:rPr lang="en-CA" sz="1600" dirty="0"/>
            <a:t>- use an objective process to </a:t>
          </a:r>
          <a:r>
            <a:rPr lang="en-CA" sz="1600" u="sng" baseline="0" dirty="0"/>
            <a:t>select service projects</a:t>
          </a:r>
          <a:r>
            <a:rPr lang="en-CA" sz="1600" dirty="0"/>
            <a:t> for the club to support in the Norfolk area; and</a:t>
          </a:r>
        </a:p>
        <a:p>
          <a:r>
            <a:rPr lang="en-CA" sz="1600" dirty="0"/>
            <a:t>- </a:t>
          </a:r>
          <a:r>
            <a:rPr lang="en-CA" sz="1600" u="sng" baseline="0" dirty="0"/>
            <a:t>oversee and coordinate the work </a:t>
          </a:r>
          <a:r>
            <a:rPr lang="en-CA" sz="1600" dirty="0"/>
            <a:t>of all ad-hoc committees appointed on particular phases of community service.</a:t>
          </a:r>
        </a:p>
      </dgm:t>
    </dgm:pt>
    <dgm:pt modelId="{92367AAC-48EC-45B1-AFE0-66991C258EED}" type="parTrans" cxnId="{4D8CADB9-F2EF-4E40-A921-231084E8F37C}">
      <dgm:prSet/>
      <dgm:spPr/>
      <dgm:t>
        <a:bodyPr/>
        <a:lstStyle/>
        <a:p>
          <a:endParaRPr lang="en-US"/>
        </a:p>
      </dgm:t>
    </dgm:pt>
    <dgm:pt modelId="{CC10E11F-BB8A-417C-B541-807F73A7E5D5}" type="sibTrans" cxnId="{4D8CADB9-F2EF-4E40-A921-231084E8F37C}">
      <dgm:prSet/>
      <dgm:spPr/>
      <dgm:t>
        <a:bodyPr/>
        <a:lstStyle/>
        <a:p>
          <a:endParaRPr lang="en-US"/>
        </a:p>
      </dgm:t>
    </dgm:pt>
    <dgm:pt modelId="{F0AD1871-CDE2-458A-BAF5-32F1AE162281}">
      <dgm:prSet custT="1"/>
      <dgm:spPr/>
      <dgm:t>
        <a:bodyPr/>
        <a:lstStyle/>
        <a:p>
          <a:r>
            <a:rPr lang="en-CA" sz="3200" u="sng" dirty="0"/>
            <a:t>Community Service Grouping</a:t>
          </a:r>
        </a:p>
        <a:p>
          <a:r>
            <a:rPr lang="en-CA" sz="2000" dirty="0"/>
            <a:t>Responsible to the RCNS Club, through the Board of Directors</a:t>
          </a:r>
        </a:p>
        <a:p>
          <a:r>
            <a:rPr lang="en-CA" sz="2000" dirty="0"/>
            <a:t>Budget – anywhere from $8K to $44K</a:t>
          </a:r>
        </a:p>
        <a:p>
          <a:r>
            <a:rPr lang="en-CA" sz="2000" dirty="0"/>
            <a:t>---------------------------------------------------</a:t>
          </a:r>
        </a:p>
        <a:p>
          <a:r>
            <a:rPr lang="en-CA" sz="2000" dirty="0"/>
            <a:t>Chair; Jim Simpson</a:t>
          </a:r>
        </a:p>
        <a:p>
          <a:r>
            <a:rPr lang="en-CA" sz="2000" dirty="0"/>
            <a:t>Members; Kate Stratford, Jim Peters, Helga </a:t>
          </a:r>
          <a:r>
            <a:rPr lang="en-CA" sz="2000" dirty="0" err="1"/>
            <a:t>Streumer</a:t>
          </a:r>
          <a:r>
            <a:rPr lang="en-CA" sz="2000" dirty="0"/>
            <a:t>, Dave Douglas, Scott Williams, Dave Bradshaw</a:t>
          </a:r>
        </a:p>
      </dgm:t>
    </dgm:pt>
    <dgm:pt modelId="{E78C8222-3F57-4263-B9CC-57355332EA57}" type="parTrans" cxnId="{B3907489-AD2E-4605-B7A2-1BBC957A6B20}">
      <dgm:prSet/>
      <dgm:spPr/>
      <dgm:t>
        <a:bodyPr/>
        <a:lstStyle/>
        <a:p>
          <a:endParaRPr lang="en-US"/>
        </a:p>
      </dgm:t>
    </dgm:pt>
    <dgm:pt modelId="{DDED678C-CBE2-4EDA-9ACA-E9CA9CCBF1BA}" type="sibTrans" cxnId="{B3907489-AD2E-4605-B7A2-1BBC957A6B20}">
      <dgm:prSet/>
      <dgm:spPr/>
      <dgm:t>
        <a:bodyPr/>
        <a:lstStyle/>
        <a:p>
          <a:endParaRPr lang="en-US"/>
        </a:p>
      </dgm:t>
    </dgm:pt>
    <dgm:pt modelId="{C7132A84-6478-4002-8215-C6F05B652774}" type="pres">
      <dgm:prSet presAssocID="{E6B616FF-9BF3-4FA7-A883-990E4D8FBB63}" presName="Name0" presStyleCnt="0">
        <dgm:presLayoutVars>
          <dgm:resizeHandles/>
        </dgm:presLayoutVars>
      </dgm:prSet>
      <dgm:spPr/>
    </dgm:pt>
    <dgm:pt modelId="{41EEE073-24FA-4C59-BFF8-92AD07A33A82}" type="pres">
      <dgm:prSet presAssocID="{0BDFC6AD-3189-4004-8B92-27EFD29DF9A7}" presName="text" presStyleLbl="node1" presStyleIdx="0" presStyleCnt="2" custScaleX="197456" custScaleY="44193" custLinFactNeighborX="-35993" custLinFactNeighborY="-50557">
        <dgm:presLayoutVars>
          <dgm:bulletEnabled val="1"/>
        </dgm:presLayoutVars>
      </dgm:prSet>
      <dgm:spPr/>
    </dgm:pt>
    <dgm:pt modelId="{6FCFBAB9-A439-45C4-9465-C76473148854}" type="pres">
      <dgm:prSet presAssocID="{CC10E11F-BB8A-417C-B541-807F73A7E5D5}" presName="space" presStyleCnt="0"/>
      <dgm:spPr/>
    </dgm:pt>
    <dgm:pt modelId="{FC6F3CF1-A12E-43C7-BBA2-68661387D993}" type="pres">
      <dgm:prSet presAssocID="{F0AD1871-CDE2-458A-BAF5-32F1AE162281}" presName="text" presStyleLbl="node1" presStyleIdx="1" presStyleCnt="2" custScaleX="174247" custScaleY="61372" custLinFactY="5376" custLinFactNeighborX="-38" custLinFactNeighborY="100000">
        <dgm:presLayoutVars>
          <dgm:bulletEnabled val="1"/>
        </dgm:presLayoutVars>
      </dgm:prSet>
      <dgm:spPr/>
    </dgm:pt>
  </dgm:ptLst>
  <dgm:cxnLst>
    <dgm:cxn modelId="{85042151-30A1-4DDD-B28F-37F718AAFAA3}" type="presOf" srcId="{0BDFC6AD-3189-4004-8B92-27EFD29DF9A7}" destId="{41EEE073-24FA-4C59-BFF8-92AD07A33A82}" srcOrd="0" destOrd="0" presId="urn:diagrams.loki3.com/VaryingWidthList"/>
    <dgm:cxn modelId="{0597EF75-D542-47F6-8107-A1B88BAEDDC8}" type="presOf" srcId="{E6B616FF-9BF3-4FA7-A883-990E4D8FBB63}" destId="{C7132A84-6478-4002-8215-C6F05B652774}" srcOrd="0" destOrd="0" presId="urn:diagrams.loki3.com/VaryingWidthList"/>
    <dgm:cxn modelId="{B3907489-AD2E-4605-B7A2-1BBC957A6B20}" srcId="{E6B616FF-9BF3-4FA7-A883-990E4D8FBB63}" destId="{F0AD1871-CDE2-458A-BAF5-32F1AE162281}" srcOrd="1" destOrd="0" parTransId="{E78C8222-3F57-4263-B9CC-57355332EA57}" sibTransId="{DDED678C-CBE2-4EDA-9ACA-E9CA9CCBF1BA}"/>
    <dgm:cxn modelId="{ED89B0A7-0C7C-482C-92B1-D64C45044E06}" type="presOf" srcId="{F0AD1871-CDE2-458A-BAF5-32F1AE162281}" destId="{FC6F3CF1-A12E-43C7-BBA2-68661387D993}" srcOrd="0" destOrd="0" presId="urn:diagrams.loki3.com/VaryingWidthList"/>
    <dgm:cxn modelId="{4D8CADB9-F2EF-4E40-A921-231084E8F37C}" srcId="{E6B616FF-9BF3-4FA7-A883-990E4D8FBB63}" destId="{0BDFC6AD-3189-4004-8B92-27EFD29DF9A7}" srcOrd="0" destOrd="0" parTransId="{92367AAC-48EC-45B1-AFE0-66991C258EED}" sibTransId="{CC10E11F-BB8A-417C-B541-807F73A7E5D5}"/>
    <dgm:cxn modelId="{36EAD9C6-6A86-4509-A6DA-4D127091AFD1}" type="presParOf" srcId="{C7132A84-6478-4002-8215-C6F05B652774}" destId="{41EEE073-24FA-4C59-BFF8-92AD07A33A82}" srcOrd="0" destOrd="0" presId="urn:diagrams.loki3.com/VaryingWidthList"/>
    <dgm:cxn modelId="{6582F47A-86B7-4368-93B7-E8A553D5789A}" type="presParOf" srcId="{C7132A84-6478-4002-8215-C6F05B652774}" destId="{6FCFBAB9-A439-45C4-9465-C76473148854}" srcOrd="1" destOrd="0" presId="urn:diagrams.loki3.com/VaryingWidthList"/>
    <dgm:cxn modelId="{8A2E09B5-2C9C-4EDA-9346-FA41BA4D9C49}" type="presParOf" srcId="{C7132A84-6478-4002-8215-C6F05B652774}" destId="{FC6F3CF1-A12E-43C7-BBA2-68661387D993}" srcOrd="2" destOrd="0" presId="urn:diagrams.loki3.com/VaryingWidth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D944299-16C0-436E-9426-F49D1E8EEF5F}" type="doc">
      <dgm:prSet loTypeId="urn:microsoft.com/office/officeart/2005/8/layout/default" loCatId="Inbox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9930DA02-4F8F-490D-8CFB-6A975C5B5876}">
      <dgm:prSet/>
      <dgm:spPr/>
      <dgm:t>
        <a:bodyPr/>
        <a:lstStyle/>
        <a:p>
          <a:r>
            <a:rPr lang="en-US" dirty="0"/>
            <a:t>Casino Royale</a:t>
          </a:r>
        </a:p>
      </dgm:t>
    </dgm:pt>
    <dgm:pt modelId="{C578F8A9-7F49-42A2-90BB-A76AC9977989}" type="parTrans" cxnId="{30EA7BD1-68D2-4190-9369-143B29F9C90C}">
      <dgm:prSet/>
      <dgm:spPr/>
      <dgm:t>
        <a:bodyPr/>
        <a:lstStyle/>
        <a:p>
          <a:endParaRPr lang="en-US"/>
        </a:p>
      </dgm:t>
    </dgm:pt>
    <dgm:pt modelId="{5281DC6B-6938-4117-9807-9EEA7877782E}" type="sibTrans" cxnId="{30EA7BD1-68D2-4190-9369-143B29F9C90C}">
      <dgm:prSet/>
      <dgm:spPr/>
      <dgm:t>
        <a:bodyPr/>
        <a:lstStyle/>
        <a:p>
          <a:endParaRPr lang="en-US"/>
        </a:p>
      </dgm:t>
    </dgm:pt>
    <dgm:pt modelId="{2E7D23E9-B995-453E-961E-AF55EFA01D62}">
      <dgm:prSet/>
      <dgm:spPr/>
      <dgm:t>
        <a:bodyPr/>
        <a:lstStyle/>
        <a:p>
          <a:r>
            <a:rPr lang="en-CA" dirty="0"/>
            <a:t>Bargains Bling  &amp; Blarney</a:t>
          </a:r>
          <a:endParaRPr lang="en-US" dirty="0"/>
        </a:p>
      </dgm:t>
    </dgm:pt>
    <dgm:pt modelId="{C8D84AD1-671C-400C-8A9B-131FF62EF996}" type="parTrans" cxnId="{4A60F4E8-D20D-4923-9B5E-A49A4297E1D1}">
      <dgm:prSet/>
      <dgm:spPr/>
      <dgm:t>
        <a:bodyPr/>
        <a:lstStyle/>
        <a:p>
          <a:endParaRPr lang="en-US"/>
        </a:p>
      </dgm:t>
    </dgm:pt>
    <dgm:pt modelId="{11F190DD-4AEE-49DE-85AB-0696566D6689}" type="sibTrans" cxnId="{4A60F4E8-D20D-4923-9B5E-A49A4297E1D1}">
      <dgm:prSet/>
      <dgm:spPr/>
      <dgm:t>
        <a:bodyPr/>
        <a:lstStyle/>
        <a:p>
          <a:endParaRPr lang="en-US"/>
        </a:p>
      </dgm:t>
    </dgm:pt>
    <dgm:pt modelId="{E572FCA0-A0BC-4C09-95A0-89BA9738A2AC}">
      <dgm:prSet/>
      <dgm:spPr/>
      <dgm:t>
        <a:bodyPr/>
        <a:lstStyle/>
        <a:p>
          <a:r>
            <a:rPr lang="en-CA" dirty="0"/>
            <a:t>Ride for Rotary</a:t>
          </a:r>
          <a:endParaRPr lang="en-US" dirty="0"/>
        </a:p>
      </dgm:t>
    </dgm:pt>
    <dgm:pt modelId="{843CE1CD-F8C3-4C27-961B-6B1CAFFACE5A}" type="parTrans" cxnId="{29EAD551-4E7E-4C2B-826F-019B9653D2C2}">
      <dgm:prSet/>
      <dgm:spPr/>
      <dgm:t>
        <a:bodyPr/>
        <a:lstStyle/>
        <a:p>
          <a:endParaRPr lang="en-US"/>
        </a:p>
      </dgm:t>
    </dgm:pt>
    <dgm:pt modelId="{3B7F6D5F-7B0A-450B-A7FC-CF9D7795AC3B}" type="sibTrans" cxnId="{29EAD551-4E7E-4C2B-826F-019B9653D2C2}">
      <dgm:prSet/>
      <dgm:spPr/>
      <dgm:t>
        <a:bodyPr/>
        <a:lstStyle/>
        <a:p>
          <a:endParaRPr lang="en-US"/>
        </a:p>
      </dgm:t>
    </dgm:pt>
    <dgm:pt modelId="{69C54DD1-407F-4FC5-899F-9D4C736A2E47}">
      <dgm:prSet/>
      <dgm:spPr/>
      <dgm:t>
        <a:bodyPr/>
        <a:lstStyle/>
        <a:p>
          <a:r>
            <a:rPr lang="en-CA" dirty="0"/>
            <a:t>Car Rally</a:t>
          </a:r>
          <a:endParaRPr lang="en-US" dirty="0"/>
        </a:p>
      </dgm:t>
    </dgm:pt>
    <dgm:pt modelId="{2E502D81-4936-4E01-B711-44B615DDE09E}" type="parTrans" cxnId="{34E4CD4C-D062-4122-B8F8-03831B27689B}">
      <dgm:prSet/>
      <dgm:spPr/>
      <dgm:t>
        <a:bodyPr/>
        <a:lstStyle/>
        <a:p>
          <a:endParaRPr lang="en-US"/>
        </a:p>
      </dgm:t>
    </dgm:pt>
    <dgm:pt modelId="{F8A2A60C-84A7-4E40-993E-03354C1657A7}" type="sibTrans" cxnId="{34E4CD4C-D062-4122-B8F8-03831B27689B}">
      <dgm:prSet/>
      <dgm:spPr/>
      <dgm:t>
        <a:bodyPr/>
        <a:lstStyle/>
        <a:p>
          <a:endParaRPr lang="en-US"/>
        </a:p>
      </dgm:t>
    </dgm:pt>
    <dgm:pt modelId="{F54925D2-80FD-4616-8143-50BEF390ADA8}">
      <dgm:prSet/>
      <dgm:spPr/>
      <dgm:t>
        <a:bodyPr/>
        <a:lstStyle/>
        <a:p>
          <a:r>
            <a:rPr lang="en-CA" dirty="0"/>
            <a:t>Wall of Money</a:t>
          </a:r>
          <a:endParaRPr lang="en-US" dirty="0"/>
        </a:p>
      </dgm:t>
    </dgm:pt>
    <dgm:pt modelId="{B6EAD20F-178F-4575-AC6A-C13EFEE751E9}" type="parTrans" cxnId="{3D47468A-6D83-4252-AC35-BC669AB6DCE2}">
      <dgm:prSet/>
      <dgm:spPr/>
      <dgm:t>
        <a:bodyPr/>
        <a:lstStyle/>
        <a:p>
          <a:endParaRPr lang="en-US"/>
        </a:p>
      </dgm:t>
    </dgm:pt>
    <dgm:pt modelId="{79C94E8B-D5F6-4D8D-9813-D17F43A65ABB}" type="sibTrans" cxnId="{3D47468A-6D83-4252-AC35-BC669AB6DCE2}">
      <dgm:prSet/>
      <dgm:spPr/>
      <dgm:t>
        <a:bodyPr/>
        <a:lstStyle/>
        <a:p>
          <a:endParaRPr lang="en-US"/>
        </a:p>
      </dgm:t>
    </dgm:pt>
    <dgm:pt modelId="{CB7DFB47-43A0-4248-8670-C806FB5978C1}">
      <dgm:prSet/>
      <dgm:spPr/>
      <dgm:t>
        <a:bodyPr/>
        <a:lstStyle/>
        <a:p>
          <a:r>
            <a:rPr lang="en-CA" dirty="0"/>
            <a:t>Catch the Ace</a:t>
          </a:r>
          <a:endParaRPr lang="en-US" dirty="0"/>
        </a:p>
      </dgm:t>
    </dgm:pt>
    <dgm:pt modelId="{E977BF3E-00E2-4499-A07A-0804C3D63639}" type="parTrans" cxnId="{D55B8D24-0D23-4EE7-A786-20CC5037C25E}">
      <dgm:prSet/>
      <dgm:spPr/>
      <dgm:t>
        <a:bodyPr/>
        <a:lstStyle/>
        <a:p>
          <a:endParaRPr lang="en-US"/>
        </a:p>
      </dgm:t>
    </dgm:pt>
    <dgm:pt modelId="{D272C82E-6394-4B7F-9AAB-A29F55F7A217}" type="sibTrans" cxnId="{D55B8D24-0D23-4EE7-A786-20CC5037C25E}">
      <dgm:prSet/>
      <dgm:spPr/>
      <dgm:t>
        <a:bodyPr/>
        <a:lstStyle/>
        <a:p>
          <a:endParaRPr lang="en-US"/>
        </a:p>
      </dgm:t>
    </dgm:pt>
    <dgm:pt modelId="{8FB2FD52-8639-413B-A505-2304E84E9E5F}" type="pres">
      <dgm:prSet presAssocID="{3D944299-16C0-436E-9426-F49D1E8EEF5F}" presName="diagram" presStyleCnt="0">
        <dgm:presLayoutVars>
          <dgm:dir/>
          <dgm:resizeHandles val="exact"/>
        </dgm:presLayoutVars>
      </dgm:prSet>
      <dgm:spPr/>
    </dgm:pt>
    <dgm:pt modelId="{33DDF9AF-B285-4320-AEA7-1F425B17E772}" type="pres">
      <dgm:prSet presAssocID="{9930DA02-4F8F-490D-8CFB-6A975C5B5876}" presName="node" presStyleLbl="node1" presStyleIdx="0" presStyleCnt="6">
        <dgm:presLayoutVars>
          <dgm:bulletEnabled val="1"/>
        </dgm:presLayoutVars>
      </dgm:prSet>
      <dgm:spPr/>
    </dgm:pt>
    <dgm:pt modelId="{3168B638-7E89-4D23-A863-97008FE8B9C2}" type="pres">
      <dgm:prSet presAssocID="{5281DC6B-6938-4117-9807-9EEA7877782E}" presName="sibTrans" presStyleCnt="0"/>
      <dgm:spPr/>
    </dgm:pt>
    <dgm:pt modelId="{D7249B68-6625-4303-8D26-9C50942F9FEE}" type="pres">
      <dgm:prSet presAssocID="{2E7D23E9-B995-453E-961E-AF55EFA01D62}" presName="node" presStyleLbl="node1" presStyleIdx="1" presStyleCnt="6">
        <dgm:presLayoutVars>
          <dgm:bulletEnabled val="1"/>
        </dgm:presLayoutVars>
      </dgm:prSet>
      <dgm:spPr/>
    </dgm:pt>
    <dgm:pt modelId="{908A13B1-C5F8-4ABE-93CB-B49D46395755}" type="pres">
      <dgm:prSet presAssocID="{11F190DD-4AEE-49DE-85AB-0696566D6689}" presName="sibTrans" presStyleCnt="0"/>
      <dgm:spPr/>
    </dgm:pt>
    <dgm:pt modelId="{A83C929E-1F1A-4DA3-9C90-4DB10BE1271E}" type="pres">
      <dgm:prSet presAssocID="{E572FCA0-A0BC-4C09-95A0-89BA9738A2AC}" presName="node" presStyleLbl="node1" presStyleIdx="2" presStyleCnt="6">
        <dgm:presLayoutVars>
          <dgm:bulletEnabled val="1"/>
        </dgm:presLayoutVars>
      </dgm:prSet>
      <dgm:spPr/>
    </dgm:pt>
    <dgm:pt modelId="{0AEB70CA-5254-4E19-AE38-7BE777A35D5A}" type="pres">
      <dgm:prSet presAssocID="{3B7F6D5F-7B0A-450B-A7FC-CF9D7795AC3B}" presName="sibTrans" presStyleCnt="0"/>
      <dgm:spPr/>
    </dgm:pt>
    <dgm:pt modelId="{37CCFC3E-6AC6-4F22-B177-CE979E17C02A}" type="pres">
      <dgm:prSet presAssocID="{69C54DD1-407F-4FC5-899F-9D4C736A2E47}" presName="node" presStyleLbl="node1" presStyleIdx="3" presStyleCnt="6">
        <dgm:presLayoutVars>
          <dgm:bulletEnabled val="1"/>
        </dgm:presLayoutVars>
      </dgm:prSet>
      <dgm:spPr/>
    </dgm:pt>
    <dgm:pt modelId="{BBC0D164-7556-4839-88B6-D424E4082907}" type="pres">
      <dgm:prSet presAssocID="{F8A2A60C-84A7-4E40-993E-03354C1657A7}" presName="sibTrans" presStyleCnt="0"/>
      <dgm:spPr/>
    </dgm:pt>
    <dgm:pt modelId="{F950F6C9-7594-4182-9E0F-C187181A7919}" type="pres">
      <dgm:prSet presAssocID="{F54925D2-80FD-4616-8143-50BEF390ADA8}" presName="node" presStyleLbl="node1" presStyleIdx="4" presStyleCnt="6">
        <dgm:presLayoutVars>
          <dgm:bulletEnabled val="1"/>
        </dgm:presLayoutVars>
      </dgm:prSet>
      <dgm:spPr/>
    </dgm:pt>
    <dgm:pt modelId="{3F6555CA-4579-4947-A96D-036F53DE99F8}" type="pres">
      <dgm:prSet presAssocID="{79C94E8B-D5F6-4D8D-9813-D17F43A65ABB}" presName="sibTrans" presStyleCnt="0"/>
      <dgm:spPr/>
    </dgm:pt>
    <dgm:pt modelId="{457C3DE2-D108-4875-9B6E-04F814803ED0}" type="pres">
      <dgm:prSet presAssocID="{CB7DFB47-43A0-4248-8670-C806FB5978C1}" presName="node" presStyleLbl="node1" presStyleIdx="5" presStyleCnt="6">
        <dgm:presLayoutVars>
          <dgm:bulletEnabled val="1"/>
        </dgm:presLayoutVars>
      </dgm:prSet>
      <dgm:spPr/>
    </dgm:pt>
  </dgm:ptLst>
  <dgm:cxnLst>
    <dgm:cxn modelId="{DD2F0E0D-752C-4621-8C7B-327AF61E368B}" type="presOf" srcId="{2E7D23E9-B995-453E-961E-AF55EFA01D62}" destId="{D7249B68-6625-4303-8D26-9C50942F9FEE}" srcOrd="0" destOrd="0" presId="urn:microsoft.com/office/officeart/2005/8/layout/default"/>
    <dgm:cxn modelId="{C122AA1B-A3C4-4AA9-B8FD-309F336F67FD}" type="presOf" srcId="{9930DA02-4F8F-490D-8CFB-6A975C5B5876}" destId="{33DDF9AF-B285-4320-AEA7-1F425B17E772}" srcOrd="0" destOrd="0" presId="urn:microsoft.com/office/officeart/2005/8/layout/default"/>
    <dgm:cxn modelId="{D55B8D24-0D23-4EE7-A786-20CC5037C25E}" srcId="{3D944299-16C0-436E-9426-F49D1E8EEF5F}" destId="{CB7DFB47-43A0-4248-8670-C806FB5978C1}" srcOrd="5" destOrd="0" parTransId="{E977BF3E-00E2-4499-A07A-0804C3D63639}" sibTransId="{D272C82E-6394-4B7F-9AAB-A29F55F7A217}"/>
    <dgm:cxn modelId="{8AAD9547-1849-4CC8-8B71-0014AF0EE426}" type="presOf" srcId="{69C54DD1-407F-4FC5-899F-9D4C736A2E47}" destId="{37CCFC3E-6AC6-4F22-B177-CE979E17C02A}" srcOrd="0" destOrd="0" presId="urn:microsoft.com/office/officeart/2005/8/layout/default"/>
    <dgm:cxn modelId="{34E4CD4C-D062-4122-B8F8-03831B27689B}" srcId="{3D944299-16C0-436E-9426-F49D1E8EEF5F}" destId="{69C54DD1-407F-4FC5-899F-9D4C736A2E47}" srcOrd="3" destOrd="0" parTransId="{2E502D81-4936-4E01-B711-44B615DDE09E}" sibTransId="{F8A2A60C-84A7-4E40-993E-03354C1657A7}"/>
    <dgm:cxn modelId="{29EAD551-4E7E-4C2B-826F-019B9653D2C2}" srcId="{3D944299-16C0-436E-9426-F49D1E8EEF5F}" destId="{E572FCA0-A0BC-4C09-95A0-89BA9738A2AC}" srcOrd="2" destOrd="0" parTransId="{843CE1CD-F8C3-4C27-961B-6B1CAFFACE5A}" sibTransId="{3B7F6D5F-7B0A-450B-A7FC-CF9D7795AC3B}"/>
    <dgm:cxn modelId="{8920A356-AD34-4F11-B130-BEAB5D9356EE}" type="presOf" srcId="{3D944299-16C0-436E-9426-F49D1E8EEF5F}" destId="{8FB2FD52-8639-413B-A505-2304E84E9E5F}" srcOrd="0" destOrd="0" presId="urn:microsoft.com/office/officeart/2005/8/layout/default"/>
    <dgm:cxn modelId="{66D8255A-D907-4123-872E-4923BD8F1FAD}" type="presOf" srcId="{CB7DFB47-43A0-4248-8670-C806FB5978C1}" destId="{457C3DE2-D108-4875-9B6E-04F814803ED0}" srcOrd="0" destOrd="0" presId="urn:microsoft.com/office/officeart/2005/8/layout/default"/>
    <dgm:cxn modelId="{3D47468A-6D83-4252-AC35-BC669AB6DCE2}" srcId="{3D944299-16C0-436E-9426-F49D1E8EEF5F}" destId="{F54925D2-80FD-4616-8143-50BEF390ADA8}" srcOrd="4" destOrd="0" parTransId="{B6EAD20F-178F-4575-AC6A-C13EFEE751E9}" sibTransId="{79C94E8B-D5F6-4D8D-9813-D17F43A65ABB}"/>
    <dgm:cxn modelId="{C276F2C0-9A08-4D5E-BDEA-0CFCD1064B2B}" type="presOf" srcId="{F54925D2-80FD-4616-8143-50BEF390ADA8}" destId="{F950F6C9-7594-4182-9E0F-C187181A7919}" srcOrd="0" destOrd="0" presId="urn:microsoft.com/office/officeart/2005/8/layout/default"/>
    <dgm:cxn modelId="{30EA7BD1-68D2-4190-9369-143B29F9C90C}" srcId="{3D944299-16C0-436E-9426-F49D1E8EEF5F}" destId="{9930DA02-4F8F-490D-8CFB-6A975C5B5876}" srcOrd="0" destOrd="0" parTransId="{C578F8A9-7F49-42A2-90BB-A76AC9977989}" sibTransId="{5281DC6B-6938-4117-9807-9EEA7877782E}"/>
    <dgm:cxn modelId="{4A60F4E8-D20D-4923-9B5E-A49A4297E1D1}" srcId="{3D944299-16C0-436E-9426-F49D1E8EEF5F}" destId="{2E7D23E9-B995-453E-961E-AF55EFA01D62}" srcOrd="1" destOrd="0" parTransId="{C8D84AD1-671C-400C-8A9B-131FF62EF996}" sibTransId="{11F190DD-4AEE-49DE-85AB-0696566D6689}"/>
    <dgm:cxn modelId="{F42322FC-9CDE-44E7-8BD2-67FB415AE359}" type="presOf" srcId="{E572FCA0-A0BC-4C09-95A0-89BA9738A2AC}" destId="{A83C929E-1F1A-4DA3-9C90-4DB10BE1271E}" srcOrd="0" destOrd="0" presId="urn:microsoft.com/office/officeart/2005/8/layout/default"/>
    <dgm:cxn modelId="{F0A05971-AF1F-41A9-8B78-787DC1907547}" type="presParOf" srcId="{8FB2FD52-8639-413B-A505-2304E84E9E5F}" destId="{33DDF9AF-B285-4320-AEA7-1F425B17E772}" srcOrd="0" destOrd="0" presId="urn:microsoft.com/office/officeart/2005/8/layout/default"/>
    <dgm:cxn modelId="{68063E77-D230-466E-898D-6B440D01B702}" type="presParOf" srcId="{8FB2FD52-8639-413B-A505-2304E84E9E5F}" destId="{3168B638-7E89-4D23-A863-97008FE8B9C2}" srcOrd="1" destOrd="0" presId="urn:microsoft.com/office/officeart/2005/8/layout/default"/>
    <dgm:cxn modelId="{1DEC0E3A-26F3-4513-9E2A-F452D3E2A8DC}" type="presParOf" srcId="{8FB2FD52-8639-413B-A505-2304E84E9E5F}" destId="{D7249B68-6625-4303-8D26-9C50942F9FEE}" srcOrd="2" destOrd="0" presId="urn:microsoft.com/office/officeart/2005/8/layout/default"/>
    <dgm:cxn modelId="{FC063123-6690-4C6F-A9B7-6635C24E71D5}" type="presParOf" srcId="{8FB2FD52-8639-413B-A505-2304E84E9E5F}" destId="{908A13B1-C5F8-4ABE-93CB-B49D46395755}" srcOrd="3" destOrd="0" presId="urn:microsoft.com/office/officeart/2005/8/layout/default"/>
    <dgm:cxn modelId="{53FC94EB-6263-463D-B0D3-88C58CB1097A}" type="presParOf" srcId="{8FB2FD52-8639-413B-A505-2304E84E9E5F}" destId="{A83C929E-1F1A-4DA3-9C90-4DB10BE1271E}" srcOrd="4" destOrd="0" presId="urn:microsoft.com/office/officeart/2005/8/layout/default"/>
    <dgm:cxn modelId="{24A08885-68B9-4660-9F74-5BAECADF8DB8}" type="presParOf" srcId="{8FB2FD52-8639-413B-A505-2304E84E9E5F}" destId="{0AEB70CA-5254-4E19-AE38-7BE777A35D5A}" srcOrd="5" destOrd="0" presId="urn:microsoft.com/office/officeart/2005/8/layout/default"/>
    <dgm:cxn modelId="{2C8C9977-F9BE-4B61-9ED8-C73957793865}" type="presParOf" srcId="{8FB2FD52-8639-413B-A505-2304E84E9E5F}" destId="{37CCFC3E-6AC6-4F22-B177-CE979E17C02A}" srcOrd="6" destOrd="0" presId="urn:microsoft.com/office/officeart/2005/8/layout/default"/>
    <dgm:cxn modelId="{472D23C6-9125-4E49-952F-C815355250A2}" type="presParOf" srcId="{8FB2FD52-8639-413B-A505-2304E84E9E5F}" destId="{BBC0D164-7556-4839-88B6-D424E4082907}" srcOrd="7" destOrd="0" presId="urn:microsoft.com/office/officeart/2005/8/layout/default"/>
    <dgm:cxn modelId="{2E2008A6-4E99-4E03-89D8-A46BD14F551E}" type="presParOf" srcId="{8FB2FD52-8639-413B-A505-2304E84E9E5F}" destId="{F950F6C9-7594-4182-9E0F-C187181A7919}" srcOrd="8" destOrd="0" presId="urn:microsoft.com/office/officeart/2005/8/layout/default"/>
    <dgm:cxn modelId="{FDC28575-905B-47F4-B247-7D5A79BF7709}" type="presParOf" srcId="{8FB2FD52-8639-413B-A505-2304E84E9E5F}" destId="{3F6555CA-4579-4947-A96D-036F53DE99F8}" srcOrd="9" destOrd="0" presId="urn:microsoft.com/office/officeart/2005/8/layout/default"/>
    <dgm:cxn modelId="{E764DCAE-95AD-4F00-B633-D5BFAA51D961}" type="presParOf" srcId="{8FB2FD52-8639-413B-A505-2304E84E9E5F}" destId="{457C3DE2-D108-4875-9B6E-04F814803ED0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CDA79D7-0E3E-493E-8C4D-71216C777233}" type="doc">
      <dgm:prSet loTypeId="urn:microsoft.com/office/officeart/2005/8/layout/hList1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F9D78088-6D9E-4517-B6EB-BCF4037B8ABA}">
      <dgm:prSet/>
      <dgm:spPr/>
      <dgm:t>
        <a:bodyPr/>
        <a:lstStyle/>
        <a:p>
          <a:r>
            <a:rPr lang="en-CA" b="1" dirty="0"/>
            <a:t>Youth</a:t>
          </a:r>
          <a:endParaRPr lang="en-US" b="1" dirty="0"/>
        </a:p>
      </dgm:t>
    </dgm:pt>
    <dgm:pt modelId="{34B51D24-4BDF-4866-95AB-600E10379303}" type="parTrans" cxnId="{9392BA12-2F45-4A17-AE4F-88DBE16D609D}">
      <dgm:prSet/>
      <dgm:spPr/>
      <dgm:t>
        <a:bodyPr/>
        <a:lstStyle/>
        <a:p>
          <a:endParaRPr lang="en-US"/>
        </a:p>
      </dgm:t>
    </dgm:pt>
    <dgm:pt modelId="{730A257F-C5FF-4B40-A7B8-FB6FD1C9A674}" type="sibTrans" cxnId="{9392BA12-2F45-4A17-AE4F-88DBE16D609D}">
      <dgm:prSet/>
      <dgm:spPr/>
      <dgm:t>
        <a:bodyPr/>
        <a:lstStyle/>
        <a:p>
          <a:endParaRPr lang="en-US"/>
        </a:p>
      </dgm:t>
    </dgm:pt>
    <dgm:pt modelId="{C986D51B-374A-473A-A00C-A9C8E0ABBDA5}">
      <dgm:prSet/>
      <dgm:spPr/>
      <dgm:t>
        <a:bodyPr/>
        <a:lstStyle/>
        <a:p>
          <a:r>
            <a:rPr lang="en-US" b="1" dirty="0"/>
            <a:t>Literacy</a:t>
          </a:r>
        </a:p>
      </dgm:t>
    </dgm:pt>
    <dgm:pt modelId="{E2B8135E-2FAA-4870-95AC-60D22108E8A5}" type="parTrans" cxnId="{E491FE2E-3823-4012-BDA3-3D60810F3124}">
      <dgm:prSet/>
      <dgm:spPr/>
      <dgm:t>
        <a:bodyPr/>
        <a:lstStyle/>
        <a:p>
          <a:endParaRPr lang="en-US"/>
        </a:p>
      </dgm:t>
    </dgm:pt>
    <dgm:pt modelId="{FCC1CAB2-42E2-4F34-8DDC-B94ED16F46AC}" type="sibTrans" cxnId="{E491FE2E-3823-4012-BDA3-3D60810F3124}">
      <dgm:prSet/>
      <dgm:spPr/>
      <dgm:t>
        <a:bodyPr/>
        <a:lstStyle/>
        <a:p>
          <a:endParaRPr lang="en-US"/>
        </a:p>
      </dgm:t>
    </dgm:pt>
    <dgm:pt modelId="{CE1A2455-2CF4-4D2C-8E4C-DEE1C63C5091}">
      <dgm:prSet/>
      <dgm:spPr/>
      <dgm:t>
        <a:bodyPr/>
        <a:lstStyle/>
        <a:p>
          <a:r>
            <a:rPr lang="en-US" dirty="0"/>
            <a:t>Simcoe Sunrise Trail</a:t>
          </a:r>
        </a:p>
      </dgm:t>
    </dgm:pt>
    <dgm:pt modelId="{F29B3BB4-18B8-46BE-B863-7954D16AD693}" type="parTrans" cxnId="{69717B64-B654-4DD8-993B-B6A104E8C78D}">
      <dgm:prSet/>
      <dgm:spPr/>
      <dgm:t>
        <a:bodyPr/>
        <a:lstStyle/>
        <a:p>
          <a:endParaRPr lang="en-US"/>
        </a:p>
      </dgm:t>
    </dgm:pt>
    <dgm:pt modelId="{4DB54118-7E80-42B6-BA62-101104755EFA}" type="sibTrans" cxnId="{69717B64-B654-4DD8-993B-B6A104E8C78D}">
      <dgm:prSet/>
      <dgm:spPr/>
      <dgm:t>
        <a:bodyPr/>
        <a:lstStyle/>
        <a:p>
          <a:endParaRPr lang="en-US"/>
        </a:p>
      </dgm:t>
    </dgm:pt>
    <dgm:pt modelId="{B02B7BA4-CB82-4B62-92F4-432E58F9B9C6}">
      <dgm:prSet/>
      <dgm:spPr/>
      <dgm:t>
        <a:bodyPr/>
        <a:lstStyle/>
        <a:p>
          <a:r>
            <a:rPr lang="en-US" b="1" dirty="0"/>
            <a:t>Com Dev</a:t>
          </a:r>
        </a:p>
      </dgm:t>
    </dgm:pt>
    <dgm:pt modelId="{AFA6786D-5611-4A15-B0E5-C56CAE8DB7D1}" type="parTrans" cxnId="{D9E67C36-6165-479C-9335-7B87A99A0E04}">
      <dgm:prSet/>
      <dgm:spPr/>
      <dgm:t>
        <a:bodyPr/>
        <a:lstStyle/>
        <a:p>
          <a:endParaRPr lang="en-US"/>
        </a:p>
      </dgm:t>
    </dgm:pt>
    <dgm:pt modelId="{A9A9D489-8604-4410-9A1E-6F0EF0901783}" type="sibTrans" cxnId="{D9E67C36-6165-479C-9335-7B87A99A0E04}">
      <dgm:prSet/>
      <dgm:spPr/>
      <dgm:t>
        <a:bodyPr/>
        <a:lstStyle/>
        <a:p>
          <a:endParaRPr lang="en-US"/>
        </a:p>
      </dgm:t>
    </dgm:pt>
    <dgm:pt modelId="{4E6D3E33-7AB7-4422-8FC4-144667808F4F}">
      <dgm:prSet/>
      <dgm:spPr/>
      <dgm:t>
        <a:bodyPr/>
        <a:lstStyle/>
        <a:p>
          <a:r>
            <a:rPr lang="en-US" b="1" dirty="0"/>
            <a:t>Others</a:t>
          </a:r>
        </a:p>
      </dgm:t>
    </dgm:pt>
    <dgm:pt modelId="{7A249A7C-7D14-4DCA-8E30-0ACE34B0FD93}" type="parTrans" cxnId="{9BAECF17-4818-44E6-9DC0-5DAB880BFC1B}">
      <dgm:prSet/>
      <dgm:spPr/>
      <dgm:t>
        <a:bodyPr/>
        <a:lstStyle/>
        <a:p>
          <a:endParaRPr lang="en-US"/>
        </a:p>
      </dgm:t>
    </dgm:pt>
    <dgm:pt modelId="{0384E254-C31A-41E1-97AA-E7D5B46FB207}" type="sibTrans" cxnId="{9BAECF17-4818-44E6-9DC0-5DAB880BFC1B}">
      <dgm:prSet/>
      <dgm:spPr/>
      <dgm:t>
        <a:bodyPr/>
        <a:lstStyle/>
        <a:p>
          <a:endParaRPr lang="en-US"/>
        </a:p>
      </dgm:t>
    </dgm:pt>
    <dgm:pt modelId="{5E5CB900-F295-4A3C-9BEE-D7704C1B250E}">
      <dgm:prSet/>
      <dgm:spPr/>
      <dgm:t>
        <a:bodyPr/>
        <a:lstStyle/>
        <a:p>
          <a:r>
            <a:rPr lang="en-US" dirty="0"/>
            <a:t>Indwell</a:t>
          </a:r>
        </a:p>
      </dgm:t>
    </dgm:pt>
    <dgm:pt modelId="{5243BB82-EE64-4AEF-A2FB-70728AFAB19F}" type="parTrans" cxnId="{43A9B67D-88EE-4CB3-9354-F564E60A2768}">
      <dgm:prSet/>
      <dgm:spPr/>
      <dgm:t>
        <a:bodyPr/>
        <a:lstStyle/>
        <a:p>
          <a:endParaRPr lang="en-US"/>
        </a:p>
      </dgm:t>
    </dgm:pt>
    <dgm:pt modelId="{238CC832-F0F4-4845-A19D-F43BFFEB8EC2}" type="sibTrans" cxnId="{43A9B67D-88EE-4CB3-9354-F564E60A2768}">
      <dgm:prSet/>
      <dgm:spPr/>
      <dgm:t>
        <a:bodyPr/>
        <a:lstStyle/>
        <a:p>
          <a:endParaRPr lang="en-US"/>
        </a:p>
      </dgm:t>
    </dgm:pt>
    <dgm:pt modelId="{B9B9C5BD-FA03-5A4B-B653-BB1368D6EAF0}">
      <dgm:prSet/>
      <dgm:spPr/>
      <dgm:t>
        <a:bodyPr/>
        <a:lstStyle/>
        <a:p>
          <a:r>
            <a:rPr lang="en-US" b="1" dirty="0"/>
            <a:t>Health</a:t>
          </a:r>
        </a:p>
      </dgm:t>
    </dgm:pt>
    <dgm:pt modelId="{FB7887CA-4216-1743-A76A-9A2D478F04B1}" type="parTrans" cxnId="{1D7B24B2-C63A-A842-8D70-799E286BA586}">
      <dgm:prSet/>
      <dgm:spPr/>
      <dgm:t>
        <a:bodyPr/>
        <a:lstStyle/>
        <a:p>
          <a:endParaRPr lang="en-US"/>
        </a:p>
      </dgm:t>
    </dgm:pt>
    <dgm:pt modelId="{A6AD5DD5-7135-4642-B8D2-BD8E97348AA8}" type="sibTrans" cxnId="{1D7B24B2-C63A-A842-8D70-799E286BA586}">
      <dgm:prSet/>
      <dgm:spPr/>
      <dgm:t>
        <a:bodyPr/>
        <a:lstStyle/>
        <a:p>
          <a:endParaRPr lang="en-US"/>
        </a:p>
      </dgm:t>
    </dgm:pt>
    <dgm:pt modelId="{75781A86-1B07-AB45-921A-39D16AEFEDF4}">
      <dgm:prSet/>
      <dgm:spPr/>
      <dgm:t>
        <a:bodyPr/>
        <a:lstStyle/>
        <a:p>
          <a:r>
            <a:rPr lang="en-US" b="1" dirty="0"/>
            <a:t>Welfare</a:t>
          </a:r>
        </a:p>
      </dgm:t>
    </dgm:pt>
    <dgm:pt modelId="{1EEE2243-9842-9C4C-B638-8B1D930676BB}" type="parTrans" cxnId="{6BE67520-C05B-C340-80F8-95230A930E97}">
      <dgm:prSet/>
      <dgm:spPr/>
      <dgm:t>
        <a:bodyPr/>
        <a:lstStyle/>
        <a:p>
          <a:endParaRPr lang="en-US"/>
        </a:p>
      </dgm:t>
    </dgm:pt>
    <dgm:pt modelId="{1F49C754-871C-9D43-92B4-8904AF8E7B4A}" type="sibTrans" cxnId="{6BE67520-C05B-C340-80F8-95230A930E97}">
      <dgm:prSet/>
      <dgm:spPr/>
      <dgm:t>
        <a:bodyPr/>
        <a:lstStyle/>
        <a:p>
          <a:endParaRPr lang="en-US"/>
        </a:p>
      </dgm:t>
    </dgm:pt>
    <dgm:pt modelId="{FC05626B-EC6D-B54F-B7C9-88A6AC7E34DB}">
      <dgm:prSet/>
      <dgm:spPr/>
      <dgm:t>
        <a:bodyPr/>
        <a:lstStyle/>
        <a:p>
          <a:r>
            <a:rPr lang="en-US" b="1" dirty="0"/>
            <a:t>Fitness</a:t>
          </a:r>
        </a:p>
      </dgm:t>
    </dgm:pt>
    <dgm:pt modelId="{1318E356-1E23-D446-A623-770BD3E563B5}" type="parTrans" cxnId="{BE7928C1-7885-244A-9115-863420D5012A}">
      <dgm:prSet/>
      <dgm:spPr/>
      <dgm:t>
        <a:bodyPr/>
        <a:lstStyle/>
        <a:p>
          <a:endParaRPr lang="en-US"/>
        </a:p>
      </dgm:t>
    </dgm:pt>
    <dgm:pt modelId="{735A5C4F-66E3-B34E-A8E3-C16081F82A62}" type="sibTrans" cxnId="{BE7928C1-7885-244A-9115-863420D5012A}">
      <dgm:prSet/>
      <dgm:spPr/>
      <dgm:t>
        <a:bodyPr/>
        <a:lstStyle/>
        <a:p>
          <a:endParaRPr lang="en-US"/>
        </a:p>
      </dgm:t>
    </dgm:pt>
    <dgm:pt modelId="{C0E91FCF-141D-304D-8E0E-DD2BA371D9C9}">
      <dgm:prSet/>
      <dgm:spPr/>
      <dgm:t>
        <a:bodyPr/>
        <a:lstStyle/>
        <a:p>
          <a:r>
            <a:rPr lang="en-US" dirty="0"/>
            <a:t>Waterford Shadow Lake Trail</a:t>
          </a:r>
        </a:p>
      </dgm:t>
    </dgm:pt>
    <dgm:pt modelId="{17119969-D76B-7749-84D2-830F4790CE49}" type="parTrans" cxnId="{6FD9A702-D315-3848-B495-2F692485BF1D}">
      <dgm:prSet/>
      <dgm:spPr/>
      <dgm:t>
        <a:bodyPr/>
        <a:lstStyle/>
        <a:p>
          <a:endParaRPr lang="en-US"/>
        </a:p>
      </dgm:t>
    </dgm:pt>
    <dgm:pt modelId="{CE0E2720-ED72-8844-9E80-F9A9626D0072}" type="sibTrans" cxnId="{6FD9A702-D315-3848-B495-2F692485BF1D}">
      <dgm:prSet/>
      <dgm:spPr/>
      <dgm:t>
        <a:bodyPr/>
        <a:lstStyle/>
        <a:p>
          <a:endParaRPr lang="en-US"/>
        </a:p>
      </dgm:t>
    </dgm:pt>
    <dgm:pt modelId="{6DFE2FBD-34AB-1E4E-BD8F-6A46FF04DD25}">
      <dgm:prSet/>
      <dgm:spPr/>
      <dgm:t>
        <a:bodyPr/>
        <a:lstStyle/>
        <a:p>
          <a:r>
            <a:rPr lang="en-US" dirty="0"/>
            <a:t>Todd Eaton Fitness Track</a:t>
          </a:r>
        </a:p>
      </dgm:t>
    </dgm:pt>
    <dgm:pt modelId="{5BF619C6-D7B6-9340-9A75-A05A2A73DCE5}" type="parTrans" cxnId="{196EFBED-B3CC-9042-B10E-271C0F0D1790}">
      <dgm:prSet/>
      <dgm:spPr/>
      <dgm:t>
        <a:bodyPr/>
        <a:lstStyle/>
        <a:p>
          <a:endParaRPr lang="en-US"/>
        </a:p>
      </dgm:t>
    </dgm:pt>
    <dgm:pt modelId="{24019E03-57CE-AE41-B46A-B463734010FB}" type="sibTrans" cxnId="{196EFBED-B3CC-9042-B10E-271C0F0D1790}">
      <dgm:prSet/>
      <dgm:spPr/>
      <dgm:t>
        <a:bodyPr/>
        <a:lstStyle/>
        <a:p>
          <a:endParaRPr lang="en-US"/>
        </a:p>
      </dgm:t>
    </dgm:pt>
    <dgm:pt modelId="{65E13207-E990-5B4A-8D6B-B1A60DD5082F}">
      <dgm:prSet/>
      <dgm:spPr/>
      <dgm:t>
        <a:bodyPr/>
        <a:lstStyle/>
        <a:p>
          <a:r>
            <a:rPr lang="en-US" dirty="0"/>
            <a:t>Special Olympics</a:t>
          </a:r>
        </a:p>
      </dgm:t>
    </dgm:pt>
    <dgm:pt modelId="{4BE82408-AF7A-BA4C-ADEB-5C890B49EC8E}" type="parTrans" cxnId="{8BB86DEC-7635-EA47-8736-3956572DE49A}">
      <dgm:prSet/>
      <dgm:spPr/>
      <dgm:t>
        <a:bodyPr/>
        <a:lstStyle/>
        <a:p>
          <a:endParaRPr lang="en-US"/>
        </a:p>
      </dgm:t>
    </dgm:pt>
    <dgm:pt modelId="{FD5965E7-4C51-3C4C-9748-900F2FA18B74}" type="sibTrans" cxnId="{8BB86DEC-7635-EA47-8736-3956572DE49A}">
      <dgm:prSet/>
      <dgm:spPr/>
      <dgm:t>
        <a:bodyPr/>
        <a:lstStyle/>
        <a:p>
          <a:endParaRPr lang="en-US"/>
        </a:p>
      </dgm:t>
    </dgm:pt>
    <dgm:pt modelId="{D9F219A2-9A99-FA46-B165-14E780D57406}">
      <dgm:prSet/>
      <dgm:spPr/>
      <dgm:t>
        <a:bodyPr/>
        <a:lstStyle/>
        <a:p>
          <a:r>
            <a:rPr lang="en-US" dirty="0"/>
            <a:t>Church Out Serving</a:t>
          </a:r>
        </a:p>
      </dgm:t>
    </dgm:pt>
    <dgm:pt modelId="{8002ECAC-23DC-BE44-9CBB-070929D9317F}" type="parTrans" cxnId="{B70C5920-FF48-7540-97A1-FA2863E3C5C7}">
      <dgm:prSet/>
      <dgm:spPr/>
      <dgm:t>
        <a:bodyPr/>
        <a:lstStyle/>
        <a:p>
          <a:endParaRPr lang="en-US"/>
        </a:p>
      </dgm:t>
    </dgm:pt>
    <dgm:pt modelId="{E5F60803-E7ED-824C-835A-23D5BFB718AB}" type="sibTrans" cxnId="{B70C5920-FF48-7540-97A1-FA2863E3C5C7}">
      <dgm:prSet/>
      <dgm:spPr/>
      <dgm:t>
        <a:bodyPr/>
        <a:lstStyle/>
        <a:p>
          <a:endParaRPr lang="en-US"/>
        </a:p>
      </dgm:t>
    </dgm:pt>
    <dgm:pt modelId="{A8263617-08D8-DA4B-AC58-08C221AD53D3}">
      <dgm:prSet/>
      <dgm:spPr/>
      <dgm:t>
        <a:bodyPr/>
        <a:lstStyle/>
        <a:p>
          <a:r>
            <a:rPr lang="en-US" dirty="0"/>
            <a:t>Norfolk Gen Hospital</a:t>
          </a:r>
        </a:p>
      </dgm:t>
    </dgm:pt>
    <dgm:pt modelId="{05B08A0A-C94F-7145-90AA-D206727A6043}" type="parTrans" cxnId="{E61EBC41-B7DF-0241-8FC8-624A5C967C19}">
      <dgm:prSet/>
      <dgm:spPr/>
      <dgm:t>
        <a:bodyPr/>
        <a:lstStyle/>
        <a:p>
          <a:endParaRPr lang="en-US"/>
        </a:p>
      </dgm:t>
    </dgm:pt>
    <dgm:pt modelId="{B4F72006-B812-C749-B7B1-78AC3713FCED}" type="sibTrans" cxnId="{E61EBC41-B7DF-0241-8FC8-624A5C967C19}">
      <dgm:prSet/>
      <dgm:spPr/>
      <dgm:t>
        <a:bodyPr/>
        <a:lstStyle/>
        <a:p>
          <a:endParaRPr lang="en-US"/>
        </a:p>
      </dgm:t>
    </dgm:pt>
    <dgm:pt modelId="{CA66E1F5-AA72-C54F-A877-B59F7F37A1C1}">
      <dgm:prSet/>
      <dgm:spPr/>
      <dgm:t>
        <a:bodyPr/>
        <a:lstStyle/>
        <a:p>
          <a:r>
            <a:rPr lang="en-US" dirty="0"/>
            <a:t>Lighthouse Theatre</a:t>
          </a:r>
        </a:p>
      </dgm:t>
    </dgm:pt>
    <dgm:pt modelId="{BFF33B04-9F4F-5E4B-8DEE-78A5BC718565}" type="parTrans" cxnId="{3DF9BDA9-BA11-F142-A8DB-841FC49D68B9}">
      <dgm:prSet/>
      <dgm:spPr/>
      <dgm:t>
        <a:bodyPr/>
        <a:lstStyle/>
        <a:p>
          <a:endParaRPr lang="en-US"/>
        </a:p>
      </dgm:t>
    </dgm:pt>
    <dgm:pt modelId="{5F2F5C51-8444-D74E-B7B8-C9D246E697B3}" type="sibTrans" cxnId="{3DF9BDA9-BA11-F142-A8DB-841FC49D68B9}">
      <dgm:prSet/>
      <dgm:spPr/>
      <dgm:t>
        <a:bodyPr/>
        <a:lstStyle/>
        <a:p>
          <a:endParaRPr lang="en-US"/>
        </a:p>
      </dgm:t>
    </dgm:pt>
    <dgm:pt modelId="{57DB3CCD-943A-A74C-BDEF-DB5757840D53}">
      <dgm:prSet/>
      <dgm:spPr/>
      <dgm:t>
        <a:bodyPr/>
        <a:lstStyle/>
        <a:p>
          <a:r>
            <a:rPr lang="en-US" dirty="0"/>
            <a:t>Norfolk Literacy Council</a:t>
          </a:r>
        </a:p>
      </dgm:t>
    </dgm:pt>
    <dgm:pt modelId="{871AA971-AFC7-5A49-AC9B-F5B68DD018BD}" type="parTrans" cxnId="{2102E940-AA17-F244-BA52-D9E625E57FF7}">
      <dgm:prSet/>
      <dgm:spPr/>
      <dgm:t>
        <a:bodyPr/>
        <a:lstStyle/>
        <a:p>
          <a:endParaRPr lang="en-US"/>
        </a:p>
      </dgm:t>
    </dgm:pt>
    <dgm:pt modelId="{035CE865-2301-2442-A929-A137F2C12DDF}" type="sibTrans" cxnId="{2102E940-AA17-F244-BA52-D9E625E57FF7}">
      <dgm:prSet/>
      <dgm:spPr/>
      <dgm:t>
        <a:bodyPr/>
        <a:lstStyle/>
        <a:p>
          <a:endParaRPr lang="en-US"/>
        </a:p>
      </dgm:t>
    </dgm:pt>
    <dgm:pt modelId="{CD7065AA-E928-B142-9679-720638CBA97C}">
      <dgm:prSet/>
      <dgm:spPr/>
      <dgm:t>
        <a:bodyPr/>
        <a:lstStyle/>
        <a:p>
          <a:r>
            <a:rPr lang="en-US" dirty="0"/>
            <a:t>Panorama Farmer Market</a:t>
          </a:r>
        </a:p>
      </dgm:t>
    </dgm:pt>
    <dgm:pt modelId="{82D2039B-C740-C846-B825-3895469D62F1}" type="parTrans" cxnId="{5241C043-5493-4947-907F-A7BEDEC58C6F}">
      <dgm:prSet/>
      <dgm:spPr/>
      <dgm:t>
        <a:bodyPr/>
        <a:lstStyle/>
        <a:p>
          <a:endParaRPr lang="en-US"/>
        </a:p>
      </dgm:t>
    </dgm:pt>
    <dgm:pt modelId="{CD0AB799-42E5-3B4C-9150-A5DB66094A4B}" type="sibTrans" cxnId="{5241C043-5493-4947-907F-A7BEDEC58C6F}">
      <dgm:prSet/>
      <dgm:spPr/>
      <dgm:t>
        <a:bodyPr/>
        <a:lstStyle/>
        <a:p>
          <a:endParaRPr lang="en-US"/>
        </a:p>
      </dgm:t>
    </dgm:pt>
    <dgm:pt modelId="{33532978-9AB9-984C-9E5E-8D29C91CA167}">
      <dgm:prSet/>
      <dgm:spPr/>
      <dgm:t>
        <a:bodyPr/>
        <a:lstStyle/>
        <a:p>
          <a:r>
            <a:rPr lang="en-US" dirty="0"/>
            <a:t>Library Teen Write</a:t>
          </a:r>
        </a:p>
      </dgm:t>
    </dgm:pt>
    <dgm:pt modelId="{36A5A44B-A0AE-7144-AFEC-941F9BA136A8}" type="parTrans" cxnId="{7CF4485E-0919-4A48-906A-B87739FCE589}">
      <dgm:prSet/>
      <dgm:spPr/>
      <dgm:t>
        <a:bodyPr/>
        <a:lstStyle/>
        <a:p>
          <a:endParaRPr lang="en-US"/>
        </a:p>
      </dgm:t>
    </dgm:pt>
    <dgm:pt modelId="{51FE5487-DEAD-DC41-909E-14F22429AAF0}" type="sibTrans" cxnId="{7CF4485E-0919-4A48-906A-B87739FCE589}">
      <dgm:prSet/>
      <dgm:spPr/>
      <dgm:t>
        <a:bodyPr/>
        <a:lstStyle/>
        <a:p>
          <a:endParaRPr lang="en-US"/>
        </a:p>
      </dgm:t>
    </dgm:pt>
    <dgm:pt modelId="{174404ED-63C7-AC42-9684-D9E7D6ADE5A4}">
      <dgm:prSet/>
      <dgm:spPr/>
      <dgm:t>
        <a:bodyPr/>
        <a:lstStyle/>
        <a:p>
          <a:r>
            <a:rPr lang="en-US" dirty="0"/>
            <a:t>Gateway Signs</a:t>
          </a:r>
        </a:p>
      </dgm:t>
    </dgm:pt>
    <dgm:pt modelId="{9D186F6D-22F5-5448-9A89-12920D1AE8D8}" type="parTrans" cxnId="{43D6A5FE-A048-AA4C-B109-5B7E0AE7388D}">
      <dgm:prSet/>
      <dgm:spPr/>
      <dgm:t>
        <a:bodyPr/>
        <a:lstStyle/>
        <a:p>
          <a:endParaRPr lang="en-US"/>
        </a:p>
      </dgm:t>
    </dgm:pt>
    <dgm:pt modelId="{AE569135-7633-9549-AFFB-2751A9E6C5B0}" type="sibTrans" cxnId="{43D6A5FE-A048-AA4C-B109-5B7E0AE7388D}">
      <dgm:prSet/>
      <dgm:spPr/>
      <dgm:t>
        <a:bodyPr/>
        <a:lstStyle/>
        <a:p>
          <a:endParaRPr lang="en-US"/>
        </a:p>
      </dgm:t>
    </dgm:pt>
    <dgm:pt modelId="{50E0F04E-CB14-F841-BFE9-4A4AC0A4D0D3}">
      <dgm:prSet/>
      <dgm:spPr/>
      <dgm:t>
        <a:bodyPr/>
        <a:lstStyle/>
        <a:p>
          <a:r>
            <a:rPr lang="en-US" dirty="0"/>
            <a:t>Big Brothers, Big Sisters</a:t>
          </a:r>
        </a:p>
      </dgm:t>
    </dgm:pt>
    <dgm:pt modelId="{EEACC2E2-DAA6-0E49-84B1-F44641C4F673}" type="parTrans" cxnId="{B26B0ADC-C538-7F42-A85A-4BEB63E28A27}">
      <dgm:prSet/>
      <dgm:spPr/>
      <dgm:t>
        <a:bodyPr/>
        <a:lstStyle/>
        <a:p>
          <a:endParaRPr lang="en-US"/>
        </a:p>
      </dgm:t>
    </dgm:pt>
    <dgm:pt modelId="{600D878F-4497-9547-A6C9-F9BD84B0253C}" type="sibTrans" cxnId="{B26B0ADC-C538-7F42-A85A-4BEB63E28A27}">
      <dgm:prSet/>
      <dgm:spPr/>
      <dgm:t>
        <a:bodyPr/>
        <a:lstStyle/>
        <a:p>
          <a:endParaRPr lang="en-US"/>
        </a:p>
      </dgm:t>
    </dgm:pt>
    <dgm:pt modelId="{C0E516EF-1A44-B544-8BF5-EC3278F873CC}">
      <dgm:prSet/>
      <dgm:spPr/>
      <dgm:t>
        <a:bodyPr/>
        <a:lstStyle/>
        <a:p>
          <a:r>
            <a:rPr lang="en-US" dirty="0"/>
            <a:t>Women’s Service</a:t>
          </a:r>
        </a:p>
      </dgm:t>
    </dgm:pt>
    <dgm:pt modelId="{4F704906-A325-F440-9F11-A9E66A0F333D}" type="parTrans" cxnId="{B555EF0E-081A-BB41-B446-94EDF4B7F406}">
      <dgm:prSet/>
      <dgm:spPr/>
      <dgm:t>
        <a:bodyPr/>
        <a:lstStyle/>
        <a:p>
          <a:endParaRPr lang="en-US"/>
        </a:p>
      </dgm:t>
    </dgm:pt>
    <dgm:pt modelId="{A9E68700-2ED3-9248-80F6-AA22E37E5BFB}" type="sibTrans" cxnId="{B555EF0E-081A-BB41-B446-94EDF4B7F406}">
      <dgm:prSet/>
      <dgm:spPr/>
      <dgm:t>
        <a:bodyPr/>
        <a:lstStyle/>
        <a:p>
          <a:endParaRPr lang="en-US"/>
        </a:p>
      </dgm:t>
    </dgm:pt>
    <dgm:pt modelId="{8F876BC7-63C6-9D4D-8FA4-A3C7C3BD1469}">
      <dgm:prSet/>
      <dgm:spPr/>
      <dgm:t>
        <a:bodyPr/>
        <a:lstStyle/>
        <a:p>
          <a:r>
            <a:rPr lang="en-US" dirty="0"/>
            <a:t>Pregnancy &amp; Fam Res Centre</a:t>
          </a:r>
        </a:p>
      </dgm:t>
    </dgm:pt>
    <dgm:pt modelId="{68353F4E-2C50-FA40-A6CA-D0D655391ECD}" type="parTrans" cxnId="{C711AA17-DD7E-214A-BC7D-8368E55AB0BE}">
      <dgm:prSet/>
      <dgm:spPr/>
      <dgm:t>
        <a:bodyPr/>
        <a:lstStyle/>
        <a:p>
          <a:endParaRPr lang="en-US"/>
        </a:p>
      </dgm:t>
    </dgm:pt>
    <dgm:pt modelId="{463FD78A-617B-7646-B7E0-FDB8F78CA47B}" type="sibTrans" cxnId="{C711AA17-DD7E-214A-BC7D-8368E55AB0BE}">
      <dgm:prSet/>
      <dgm:spPr/>
      <dgm:t>
        <a:bodyPr/>
        <a:lstStyle/>
        <a:p>
          <a:endParaRPr lang="en-US"/>
        </a:p>
      </dgm:t>
    </dgm:pt>
    <dgm:pt modelId="{A2983571-A714-8349-9023-2AE98B5F9B8D}">
      <dgm:prSet/>
      <dgm:spPr/>
      <dgm:t>
        <a:bodyPr/>
        <a:lstStyle/>
        <a:p>
          <a:r>
            <a:rPr lang="en-US" dirty="0"/>
            <a:t>Agri Awareness</a:t>
          </a:r>
        </a:p>
      </dgm:t>
    </dgm:pt>
    <dgm:pt modelId="{3557E15D-551E-A442-A923-703F334A885E}" type="parTrans" cxnId="{445043F8-AE1B-AC46-9CAC-FA4617DEAEC0}">
      <dgm:prSet/>
      <dgm:spPr/>
      <dgm:t>
        <a:bodyPr/>
        <a:lstStyle/>
        <a:p>
          <a:endParaRPr lang="en-US"/>
        </a:p>
      </dgm:t>
    </dgm:pt>
    <dgm:pt modelId="{16FD00E5-951C-654E-A9B6-70B9279DFF7B}" type="sibTrans" cxnId="{445043F8-AE1B-AC46-9CAC-FA4617DEAEC0}">
      <dgm:prSet/>
      <dgm:spPr/>
      <dgm:t>
        <a:bodyPr/>
        <a:lstStyle/>
        <a:p>
          <a:endParaRPr lang="en-US"/>
        </a:p>
      </dgm:t>
    </dgm:pt>
    <dgm:pt modelId="{8CF09813-53FC-B448-9666-765E3919520E}">
      <dgm:prSet/>
      <dgm:spPr/>
      <dgm:t>
        <a:bodyPr/>
        <a:lstStyle/>
        <a:p>
          <a:r>
            <a:rPr lang="en-US" dirty="0"/>
            <a:t>Community Help Centre</a:t>
          </a:r>
        </a:p>
      </dgm:t>
    </dgm:pt>
    <dgm:pt modelId="{FCB7A2B2-833D-E34B-9C2B-46D5899EC535}" type="parTrans" cxnId="{C482B61B-EBC9-DE4D-8F38-8B535A75ABDD}">
      <dgm:prSet/>
      <dgm:spPr/>
      <dgm:t>
        <a:bodyPr/>
        <a:lstStyle/>
        <a:p>
          <a:endParaRPr lang="en-US"/>
        </a:p>
      </dgm:t>
    </dgm:pt>
    <dgm:pt modelId="{745B2B1F-8826-D641-860C-BD884291FF17}" type="sibTrans" cxnId="{C482B61B-EBC9-DE4D-8F38-8B535A75ABDD}">
      <dgm:prSet/>
      <dgm:spPr/>
      <dgm:t>
        <a:bodyPr/>
        <a:lstStyle/>
        <a:p>
          <a:endParaRPr lang="en-US"/>
        </a:p>
      </dgm:t>
    </dgm:pt>
    <dgm:pt modelId="{F9F77BAF-7157-1E49-8ADC-E24EA9DC9AC1}">
      <dgm:prSet/>
      <dgm:spPr/>
      <dgm:t>
        <a:bodyPr/>
        <a:lstStyle/>
        <a:p>
          <a:r>
            <a:rPr lang="en-US" dirty="0"/>
            <a:t>Habitat for Humanity</a:t>
          </a:r>
        </a:p>
      </dgm:t>
    </dgm:pt>
    <dgm:pt modelId="{6B9311CB-A8FB-D641-9E4F-62E699E1BD8D}" type="parTrans" cxnId="{FCD816BC-0F9D-A64D-926E-9A2BD468A518}">
      <dgm:prSet/>
      <dgm:spPr/>
      <dgm:t>
        <a:bodyPr/>
        <a:lstStyle/>
        <a:p>
          <a:endParaRPr lang="en-US"/>
        </a:p>
      </dgm:t>
    </dgm:pt>
    <dgm:pt modelId="{B4A60AEA-52EA-3441-A74C-7AB634588E43}" type="sibTrans" cxnId="{FCD816BC-0F9D-A64D-926E-9A2BD468A518}">
      <dgm:prSet/>
      <dgm:spPr/>
      <dgm:t>
        <a:bodyPr/>
        <a:lstStyle/>
        <a:p>
          <a:endParaRPr lang="en-US"/>
        </a:p>
      </dgm:t>
    </dgm:pt>
    <dgm:pt modelId="{559CDAB8-CDE6-9A43-A805-FA59CF45140F}">
      <dgm:prSet/>
      <dgm:spPr/>
      <dgm:t>
        <a:bodyPr/>
        <a:lstStyle/>
        <a:p>
          <a:r>
            <a:rPr lang="en-US" dirty="0"/>
            <a:t>Assisted Community Living</a:t>
          </a:r>
        </a:p>
      </dgm:t>
    </dgm:pt>
    <dgm:pt modelId="{AC2B0570-6FE4-DC4F-A2C0-4ADAA003E1AF}" type="parTrans" cxnId="{0E572E0D-E81D-BB48-93AB-ACD888E0D0CD}">
      <dgm:prSet/>
      <dgm:spPr/>
      <dgm:t>
        <a:bodyPr/>
        <a:lstStyle/>
        <a:p>
          <a:endParaRPr lang="en-US"/>
        </a:p>
      </dgm:t>
    </dgm:pt>
    <dgm:pt modelId="{D8988985-86E1-5642-9788-0AC13824EA2F}" type="sibTrans" cxnId="{0E572E0D-E81D-BB48-93AB-ACD888E0D0CD}">
      <dgm:prSet/>
      <dgm:spPr/>
      <dgm:t>
        <a:bodyPr/>
        <a:lstStyle/>
        <a:p>
          <a:endParaRPr lang="en-US"/>
        </a:p>
      </dgm:t>
    </dgm:pt>
    <dgm:pt modelId="{15BE05DC-03CA-7B41-9148-758E0A2EDD48}">
      <dgm:prSet/>
      <dgm:spPr/>
      <dgm:t>
        <a:bodyPr/>
        <a:lstStyle/>
        <a:p>
          <a:r>
            <a:rPr lang="en-US" dirty="0"/>
            <a:t>Addiction &amp; Mental Health</a:t>
          </a:r>
        </a:p>
      </dgm:t>
    </dgm:pt>
    <dgm:pt modelId="{E8B251E4-7C0F-3E4F-900A-720097D673CF}" type="parTrans" cxnId="{F162D148-5C02-3B47-B3E3-B70A0515A864}">
      <dgm:prSet/>
      <dgm:spPr/>
      <dgm:t>
        <a:bodyPr/>
        <a:lstStyle/>
        <a:p>
          <a:endParaRPr lang="en-US"/>
        </a:p>
      </dgm:t>
    </dgm:pt>
    <dgm:pt modelId="{99C7EB4F-68E4-884D-8E6E-84BF18E964BD}" type="sibTrans" cxnId="{F162D148-5C02-3B47-B3E3-B70A0515A864}">
      <dgm:prSet/>
      <dgm:spPr/>
      <dgm:t>
        <a:bodyPr/>
        <a:lstStyle/>
        <a:p>
          <a:endParaRPr lang="en-US"/>
        </a:p>
      </dgm:t>
    </dgm:pt>
    <dgm:pt modelId="{2F2A54B9-E86F-524F-9336-78E8552B2CC3}">
      <dgm:prSet/>
      <dgm:spPr/>
      <dgm:t>
        <a:bodyPr/>
        <a:lstStyle/>
        <a:p>
          <a:r>
            <a:rPr lang="en-US" dirty="0"/>
            <a:t>Young Theatre Players</a:t>
          </a:r>
        </a:p>
      </dgm:t>
    </dgm:pt>
    <dgm:pt modelId="{9C315EBB-9B94-2B47-8799-C47E9ECB159A}" type="parTrans" cxnId="{E29E5FCD-A8E1-114D-A98E-45D03D0176DB}">
      <dgm:prSet/>
      <dgm:spPr/>
      <dgm:t>
        <a:bodyPr/>
        <a:lstStyle/>
        <a:p>
          <a:endParaRPr lang="en-US"/>
        </a:p>
      </dgm:t>
    </dgm:pt>
    <dgm:pt modelId="{FA2B3617-3A11-A046-9483-6A7DA05C45CC}" type="sibTrans" cxnId="{E29E5FCD-A8E1-114D-A98E-45D03D0176DB}">
      <dgm:prSet/>
      <dgm:spPr/>
      <dgm:t>
        <a:bodyPr/>
        <a:lstStyle/>
        <a:p>
          <a:endParaRPr lang="en-US"/>
        </a:p>
      </dgm:t>
    </dgm:pt>
    <dgm:pt modelId="{A030BD08-C3CF-FE46-AE69-8BE0F81842C3}">
      <dgm:prSet/>
      <dgm:spPr/>
      <dgm:t>
        <a:bodyPr/>
        <a:lstStyle/>
        <a:p>
          <a:r>
            <a:rPr lang="en-US" dirty="0"/>
            <a:t>Coats for Kids</a:t>
          </a:r>
        </a:p>
      </dgm:t>
    </dgm:pt>
    <dgm:pt modelId="{7D5F4A23-3476-9340-B58A-E84A0D16FEBC}" type="parTrans" cxnId="{BACC09D7-2C63-9541-B5C5-4951E3789A61}">
      <dgm:prSet/>
      <dgm:spPr/>
      <dgm:t>
        <a:bodyPr/>
        <a:lstStyle/>
        <a:p>
          <a:endParaRPr lang="en-US"/>
        </a:p>
      </dgm:t>
    </dgm:pt>
    <dgm:pt modelId="{49F4C694-629E-D44D-AB90-B335865D2595}" type="sibTrans" cxnId="{BACC09D7-2C63-9541-B5C5-4951E3789A61}">
      <dgm:prSet/>
      <dgm:spPr/>
      <dgm:t>
        <a:bodyPr/>
        <a:lstStyle/>
        <a:p>
          <a:endParaRPr lang="en-US"/>
        </a:p>
      </dgm:t>
    </dgm:pt>
    <dgm:pt modelId="{B496B59D-1EA8-4642-AE62-596F516FE13B}">
      <dgm:prSet/>
      <dgm:spPr/>
      <dgm:t>
        <a:bodyPr/>
        <a:lstStyle/>
        <a:p>
          <a:r>
            <a:rPr lang="en-US" dirty="0"/>
            <a:t>Raised Gardens</a:t>
          </a:r>
        </a:p>
      </dgm:t>
    </dgm:pt>
    <dgm:pt modelId="{A8162657-EBBC-4E4A-BB14-4A61EB844769}" type="parTrans" cxnId="{80F6B8EC-883C-E046-A112-43783563A476}">
      <dgm:prSet/>
      <dgm:spPr/>
      <dgm:t>
        <a:bodyPr/>
        <a:lstStyle/>
        <a:p>
          <a:endParaRPr lang="en-US"/>
        </a:p>
      </dgm:t>
    </dgm:pt>
    <dgm:pt modelId="{0761ABF2-AEF6-9243-9EB5-EC89D9C71D68}" type="sibTrans" cxnId="{80F6B8EC-883C-E046-A112-43783563A476}">
      <dgm:prSet/>
      <dgm:spPr/>
      <dgm:t>
        <a:bodyPr/>
        <a:lstStyle/>
        <a:p>
          <a:endParaRPr lang="en-US"/>
        </a:p>
      </dgm:t>
    </dgm:pt>
    <dgm:pt modelId="{79379094-F19C-AC43-96BE-D46D656D827E}">
      <dgm:prSet/>
      <dgm:spPr/>
      <dgm:t>
        <a:bodyPr/>
        <a:lstStyle/>
        <a:p>
          <a:r>
            <a:rPr lang="en-US" dirty="0"/>
            <a:t>Children’s Nutrition Network</a:t>
          </a:r>
        </a:p>
      </dgm:t>
    </dgm:pt>
    <dgm:pt modelId="{569DEF32-1738-DD45-87C7-0A251B2154F1}" type="parTrans" cxnId="{86372D7E-0D8A-9D47-AD67-60FD06C20B60}">
      <dgm:prSet/>
      <dgm:spPr/>
      <dgm:t>
        <a:bodyPr/>
        <a:lstStyle/>
        <a:p>
          <a:endParaRPr lang="en-US"/>
        </a:p>
      </dgm:t>
    </dgm:pt>
    <dgm:pt modelId="{9BCE3C7E-0FC2-8B47-9EDB-D406CF667529}" type="sibTrans" cxnId="{86372D7E-0D8A-9D47-AD67-60FD06C20B60}">
      <dgm:prSet/>
      <dgm:spPr/>
      <dgm:t>
        <a:bodyPr/>
        <a:lstStyle/>
        <a:p>
          <a:endParaRPr lang="en-US"/>
        </a:p>
      </dgm:t>
    </dgm:pt>
    <dgm:pt modelId="{20F19BFF-D3FE-394F-8375-A1E2F4F80D73}">
      <dgm:prSet/>
      <dgm:spPr/>
      <dgm:t>
        <a:bodyPr/>
        <a:lstStyle/>
        <a:p>
          <a:r>
            <a:rPr lang="en-US" dirty="0"/>
            <a:t>RISE Anti-Poverty Group</a:t>
          </a:r>
        </a:p>
      </dgm:t>
    </dgm:pt>
    <dgm:pt modelId="{02ADF48F-C549-5B4B-AA0B-C8EE6E007642}" type="parTrans" cxnId="{4251BB7F-81A7-F94C-ABDA-7B094977345F}">
      <dgm:prSet/>
      <dgm:spPr/>
      <dgm:t>
        <a:bodyPr/>
        <a:lstStyle/>
        <a:p>
          <a:endParaRPr lang="en-US"/>
        </a:p>
      </dgm:t>
    </dgm:pt>
    <dgm:pt modelId="{2C63AA1D-71EF-2E4E-96E2-4D04584A6F4B}" type="sibTrans" cxnId="{4251BB7F-81A7-F94C-ABDA-7B094977345F}">
      <dgm:prSet/>
      <dgm:spPr/>
      <dgm:t>
        <a:bodyPr/>
        <a:lstStyle/>
        <a:p>
          <a:endParaRPr lang="en-US"/>
        </a:p>
      </dgm:t>
    </dgm:pt>
    <dgm:pt modelId="{EED26833-CA66-634E-8A44-147DBCC12946}">
      <dgm:prSet/>
      <dgm:spPr/>
      <dgm:t>
        <a:bodyPr/>
        <a:lstStyle/>
        <a:p>
          <a:r>
            <a:rPr lang="en-US" dirty="0"/>
            <a:t>Community Skate-Board Parks</a:t>
          </a:r>
        </a:p>
      </dgm:t>
    </dgm:pt>
    <dgm:pt modelId="{95BA635F-BB6E-BF4B-90B2-A2D391453ED9}" type="parTrans" cxnId="{1EA40CE2-CCC6-E24A-A747-4716FBD6EE38}">
      <dgm:prSet/>
      <dgm:spPr/>
      <dgm:t>
        <a:bodyPr/>
        <a:lstStyle/>
        <a:p>
          <a:endParaRPr lang="en-US"/>
        </a:p>
      </dgm:t>
    </dgm:pt>
    <dgm:pt modelId="{17A4A89D-A0DA-EB4F-BC25-CB5FC7542A75}" type="sibTrans" cxnId="{1EA40CE2-CCC6-E24A-A747-4716FBD6EE38}">
      <dgm:prSet/>
      <dgm:spPr/>
      <dgm:t>
        <a:bodyPr/>
        <a:lstStyle/>
        <a:p>
          <a:endParaRPr lang="en-US"/>
        </a:p>
      </dgm:t>
    </dgm:pt>
    <dgm:pt modelId="{2943FAF1-CB56-8548-9EDB-A3FD04FAFAE5}">
      <dgm:prSet/>
      <dgm:spPr/>
      <dgm:t>
        <a:bodyPr/>
        <a:lstStyle/>
        <a:p>
          <a:r>
            <a:rPr lang="en-US" dirty="0"/>
            <a:t>Lighthouse  Seat </a:t>
          </a:r>
          <a:r>
            <a:rPr lang="en-US" dirty="0" err="1"/>
            <a:t>Repl</a:t>
          </a:r>
          <a:endParaRPr lang="en-US" dirty="0"/>
        </a:p>
      </dgm:t>
    </dgm:pt>
    <dgm:pt modelId="{4D74C33B-21F0-7D42-ADAD-E45028D100C2}" type="parTrans" cxnId="{156F4A9E-F864-8942-80B6-B37083664FD4}">
      <dgm:prSet/>
      <dgm:spPr/>
      <dgm:t>
        <a:bodyPr/>
        <a:lstStyle/>
        <a:p>
          <a:endParaRPr lang="en-US"/>
        </a:p>
      </dgm:t>
    </dgm:pt>
    <dgm:pt modelId="{33F3C085-10F2-D341-87DA-15A28CED9D5E}" type="sibTrans" cxnId="{156F4A9E-F864-8942-80B6-B37083664FD4}">
      <dgm:prSet/>
      <dgm:spPr/>
      <dgm:t>
        <a:bodyPr/>
        <a:lstStyle/>
        <a:p>
          <a:endParaRPr lang="en-US"/>
        </a:p>
      </dgm:t>
    </dgm:pt>
    <dgm:pt modelId="{0EE618C2-4D7D-5848-864F-A86538195AB6}">
      <dgm:prSet/>
      <dgm:spPr/>
      <dgm:t>
        <a:bodyPr/>
        <a:lstStyle/>
        <a:p>
          <a:r>
            <a:rPr lang="en-US" dirty="0" err="1"/>
            <a:t>Pikangikum</a:t>
          </a:r>
          <a:r>
            <a:rPr lang="en-US" dirty="0"/>
            <a:t> School</a:t>
          </a:r>
        </a:p>
      </dgm:t>
    </dgm:pt>
    <dgm:pt modelId="{F0D89298-418A-FE40-B1E5-6761586784C7}" type="parTrans" cxnId="{59C155CE-F240-4541-8476-C242C171C106}">
      <dgm:prSet/>
      <dgm:spPr/>
      <dgm:t>
        <a:bodyPr/>
        <a:lstStyle/>
        <a:p>
          <a:endParaRPr lang="en-US"/>
        </a:p>
      </dgm:t>
    </dgm:pt>
    <dgm:pt modelId="{E2FCA7D8-38A2-DD4C-87B7-8A61EA3A9716}" type="sibTrans" cxnId="{59C155CE-F240-4541-8476-C242C171C106}">
      <dgm:prSet/>
      <dgm:spPr/>
      <dgm:t>
        <a:bodyPr/>
        <a:lstStyle/>
        <a:p>
          <a:endParaRPr lang="en-US"/>
        </a:p>
      </dgm:t>
    </dgm:pt>
    <dgm:pt modelId="{22FACCB2-F4B7-F949-8374-DE1F348212A2}">
      <dgm:prSet/>
      <dgm:spPr/>
      <dgm:t>
        <a:bodyPr/>
        <a:lstStyle/>
        <a:p>
          <a:r>
            <a:rPr lang="en-US" dirty="0"/>
            <a:t>Touch of Haven</a:t>
          </a:r>
        </a:p>
      </dgm:t>
    </dgm:pt>
    <dgm:pt modelId="{79E02A09-849A-364B-84EF-5C05B265F6D3}" type="parTrans" cxnId="{50B47D7D-33E9-4644-A38A-010FA437A1EF}">
      <dgm:prSet/>
      <dgm:spPr/>
      <dgm:t>
        <a:bodyPr/>
        <a:lstStyle/>
        <a:p>
          <a:endParaRPr lang="en-US"/>
        </a:p>
      </dgm:t>
    </dgm:pt>
    <dgm:pt modelId="{AAF5DF6A-CF0C-B14F-88C8-506B38CB2E15}" type="sibTrans" cxnId="{50B47D7D-33E9-4644-A38A-010FA437A1EF}">
      <dgm:prSet/>
      <dgm:spPr/>
      <dgm:t>
        <a:bodyPr/>
        <a:lstStyle/>
        <a:p>
          <a:endParaRPr lang="en-US"/>
        </a:p>
      </dgm:t>
    </dgm:pt>
    <dgm:pt modelId="{42F6F807-64DA-D146-B71E-620E5F99FA4E}">
      <dgm:prSet/>
      <dgm:spPr/>
      <dgm:t>
        <a:bodyPr/>
        <a:lstStyle/>
        <a:p>
          <a:r>
            <a:rPr lang="en-US" dirty="0"/>
            <a:t>Palliative Care Centre</a:t>
          </a:r>
        </a:p>
      </dgm:t>
    </dgm:pt>
    <dgm:pt modelId="{716715FC-7760-CB4E-9A31-D2F9495EE185}" type="parTrans" cxnId="{1BD3B741-3624-3A44-978E-348228E5F0D1}">
      <dgm:prSet/>
      <dgm:spPr/>
      <dgm:t>
        <a:bodyPr/>
        <a:lstStyle/>
        <a:p>
          <a:endParaRPr lang="en-US"/>
        </a:p>
      </dgm:t>
    </dgm:pt>
    <dgm:pt modelId="{7EAA7851-9CD8-6A4B-B355-0A797D7AE51C}" type="sibTrans" cxnId="{1BD3B741-3624-3A44-978E-348228E5F0D1}">
      <dgm:prSet/>
      <dgm:spPr/>
      <dgm:t>
        <a:bodyPr/>
        <a:lstStyle/>
        <a:p>
          <a:endParaRPr lang="en-US"/>
        </a:p>
      </dgm:t>
    </dgm:pt>
    <dgm:pt modelId="{111C2E1C-1CCC-EA45-AD0D-7EE7B3F9D5FA}">
      <dgm:prSet/>
      <dgm:spPr/>
      <dgm:t>
        <a:bodyPr/>
        <a:lstStyle/>
        <a:p>
          <a:r>
            <a:rPr lang="en-US" dirty="0"/>
            <a:t>LS King School</a:t>
          </a:r>
        </a:p>
      </dgm:t>
    </dgm:pt>
    <dgm:pt modelId="{76B8D10A-A9A3-C742-9374-1E734D2E4A68}" type="parTrans" cxnId="{67066789-AF97-334E-84FD-77AF9599B464}">
      <dgm:prSet/>
      <dgm:spPr/>
      <dgm:t>
        <a:bodyPr/>
        <a:lstStyle/>
        <a:p>
          <a:endParaRPr lang="en-US"/>
        </a:p>
      </dgm:t>
    </dgm:pt>
    <dgm:pt modelId="{806FBBB3-672E-9A48-BC55-54911DC67A6E}" type="sibTrans" cxnId="{67066789-AF97-334E-84FD-77AF9599B464}">
      <dgm:prSet/>
      <dgm:spPr/>
      <dgm:t>
        <a:bodyPr/>
        <a:lstStyle/>
        <a:p>
          <a:endParaRPr lang="en-US"/>
        </a:p>
      </dgm:t>
    </dgm:pt>
    <dgm:pt modelId="{52B07E09-01F4-ED42-805E-61190F2D3728}">
      <dgm:prSet/>
      <dgm:spPr/>
      <dgm:t>
        <a:bodyPr/>
        <a:lstStyle/>
        <a:p>
          <a:r>
            <a:rPr lang="en-US" dirty="0"/>
            <a:t>Santa Breakfast</a:t>
          </a:r>
        </a:p>
      </dgm:t>
    </dgm:pt>
    <dgm:pt modelId="{9E376C8C-5FB1-9F4E-95E6-7B2C1E8C1960}" type="parTrans" cxnId="{129F7DEA-10E3-524F-B1D7-7B894D44D979}">
      <dgm:prSet/>
      <dgm:spPr/>
      <dgm:t>
        <a:bodyPr/>
        <a:lstStyle/>
        <a:p>
          <a:endParaRPr lang="en-US"/>
        </a:p>
      </dgm:t>
    </dgm:pt>
    <dgm:pt modelId="{FB8D83F1-3443-7745-A096-3ABD6FCFE560}" type="sibTrans" cxnId="{129F7DEA-10E3-524F-B1D7-7B894D44D979}">
      <dgm:prSet/>
      <dgm:spPr/>
      <dgm:t>
        <a:bodyPr/>
        <a:lstStyle/>
        <a:p>
          <a:endParaRPr lang="en-US"/>
        </a:p>
      </dgm:t>
    </dgm:pt>
    <dgm:pt modelId="{10B3D6FE-0187-2349-B94B-CC21A15217F4}">
      <dgm:prSet/>
      <dgm:spPr/>
      <dgm:t>
        <a:bodyPr/>
        <a:lstStyle/>
        <a:p>
          <a:r>
            <a:rPr lang="en-US" dirty="0"/>
            <a:t>Murals</a:t>
          </a:r>
        </a:p>
      </dgm:t>
    </dgm:pt>
    <dgm:pt modelId="{3B15B3CB-0AD9-4A4A-A4F9-25A13A2DB4FA}" type="parTrans" cxnId="{AEFDB42D-FFD4-A54D-A79B-D78D97834AF5}">
      <dgm:prSet/>
      <dgm:spPr/>
      <dgm:t>
        <a:bodyPr/>
        <a:lstStyle/>
        <a:p>
          <a:endParaRPr lang="en-US"/>
        </a:p>
      </dgm:t>
    </dgm:pt>
    <dgm:pt modelId="{99C25B30-E774-F645-82E2-096B72548198}" type="sibTrans" cxnId="{AEFDB42D-FFD4-A54D-A79B-D78D97834AF5}">
      <dgm:prSet/>
      <dgm:spPr/>
      <dgm:t>
        <a:bodyPr/>
        <a:lstStyle/>
        <a:p>
          <a:endParaRPr lang="en-US"/>
        </a:p>
      </dgm:t>
    </dgm:pt>
    <dgm:pt modelId="{B87C2CA1-D959-4080-AC59-076CFDB0AAC5}" type="pres">
      <dgm:prSet presAssocID="{FCDA79D7-0E3E-493E-8C4D-71216C777233}" presName="Name0" presStyleCnt="0">
        <dgm:presLayoutVars>
          <dgm:dir/>
          <dgm:animLvl val="lvl"/>
          <dgm:resizeHandles val="exact"/>
        </dgm:presLayoutVars>
      </dgm:prSet>
      <dgm:spPr/>
    </dgm:pt>
    <dgm:pt modelId="{DBA7A67A-E668-4746-8677-F4EF40DD9D0A}" type="pres">
      <dgm:prSet presAssocID="{B9B9C5BD-FA03-5A4B-B653-BB1368D6EAF0}" presName="composite" presStyleCnt="0"/>
      <dgm:spPr/>
    </dgm:pt>
    <dgm:pt modelId="{727D240A-C572-644E-96BB-C1D710FC1D29}" type="pres">
      <dgm:prSet presAssocID="{B9B9C5BD-FA03-5A4B-B653-BB1368D6EAF0}" presName="parTx" presStyleLbl="alignNode1" presStyleIdx="0" presStyleCnt="7">
        <dgm:presLayoutVars>
          <dgm:chMax val="0"/>
          <dgm:chPref val="0"/>
          <dgm:bulletEnabled val="1"/>
        </dgm:presLayoutVars>
      </dgm:prSet>
      <dgm:spPr/>
    </dgm:pt>
    <dgm:pt modelId="{A2F07A39-7F92-6640-8193-95F852C027DB}" type="pres">
      <dgm:prSet presAssocID="{B9B9C5BD-FA03-5A4B-B653-BB1368D6EAF0}" presName="desTx" presStyleLbl="alignAccFollowNode1" presStyleIdx="0" presStyleCnt="7">
        <dgm:presLayoutVars>
          <dgm:bulletEnabled val="1"/>
        </dgm:presLayoutVars>
      </dgm:prSet>
      <dgm:spPr/>
    </dgm:pt>
    <dgm:pt modelId="{EF4BAAE2-6421-3746-9B35-7595627E2A97}" type="pres">
      <dgm:prSet presAssocID="{A6AD5DD5-7135-4642-B8D2-BD8E97348AA8}" presName="space" presStyleCnt="0"/>
      <dgm:spPr/>
    </dgm:pt>
    <dgm:pt modelId="{B6D33171-FE5E-3840-8219-4FB6A2805F80}" type="pres">
      <dgm:prSet presAssocID="{75781A86-1B07-AB45-921A-39D16AEFEDF4}" presName="composite" presStyleCnt="0"/>
      <dgm:spPr/>
    </dgm:pt>
    <dgm:pt modelId="{582899CC-4C57-7247-9B0C-CC3D9B105C7A}" type="pres">
      <dgm:prSet presAssocID="{75781A86-1B07-AB45-921A-39D16AEFEDF4}" presName="parTx" presStyleLbl="alignNode1" presStyleIdx="1" presStyleCnt="7">
        <dgm:presLayoutVars>
          <dgm:chMax val="0"/>
          <dgm:chPref val="0"/>
          <dgm:bulletEnabled val="1"/>
        </dgm:presLayoutVars>
      </dgm:prSet>
      <dgm:spPr/>
    </dgm:pt>
    <dgm:pt modelId="{112A9AE5-D8E0-914E-A6AF-A690BE396456}" type="pres">
      <dgm:prSet presAssocID="{75781A86-1B07-AB45-921A-39D16AEFEDF4}" presName="desTx" presStyleLbl="alignAccFollowNode1" presStyleIdx="1" presStyleCnt="7">
        <dgm:presLayoutVars>
          <dgm:bulletEnabled val="1"/>
        </dgm:presLayoutVars>
      </dgm:prSet>
      <dgm:spPr/>
    </dgm:pt>
    <dgm:pt modelId="{9663CC75-4B89-D645-89FC-70492718A300}" type="pres">
      <dgm:prSet presAssocID="{1F49C754-871C-9D43-92B4-8904AF8E7B4A}" presName="space" presStyleCnt="0"/>
      <dgm:spPr/>
    </dgm:pt>
    <dgm:pt modelId="{DC9A8EC0-1CC0-48AC-B53B-DD0A8507ACB7}" type="pres">
      <dgm:prSet presAssocID="{F9D78088-6D9E-4517-B6EB-BCF4037B8ABA}" presName="composite" presStyleCnt="0"/>
      <dgm:spPr/>
    </dgm:pt>
    <dgm:pt modelId="{683EB260-8044-48B0-AB2D-92563FC4398C}" type="pres">
      <dgm:prSet presAssocID="{F9D78088-6D9E-4517-B6EB-BCF4037B8ABA}" presName="parTx" presStyleLbl="alignNode1" presStyleIdx="2" presStyleCnt="7">
        <dgm:presLayoutVars>
          <dgm:chMax val="0"/>
          <dgm:chPref val="0"/>
          <dgm:bulletEnabled val="1"/>
        </dgm:presLayoutVars>
      </dgm:prSet>
      <dgm:spPr/>
    </dgm:pt>
    <dgm:pt modelId="{847EE047-19FE-4686-A4FB-285E00B0012F}" type="pres">
      <dgm:prSet presAssocID="{F9D78088-6D9E-4517-B6EB-BCF4037B8ABA}" presName="desTx" presStyleLbl="alignAccFollowNode1" presStyleIdx="2" presStyleCnt="7">
        <dgm:presLayoutVars>
          <dgm:bulletEnabled val="1"/>
        </dgm:presLayoutVars>
      </dgm:prSet>
      <dgm:spPr/>
    </dgm:pt>
    <dgm:pt modelId="{16C32E8E-8D7C-486B-A648-DDC100C07B9F}" type="pres">
      <dgm:prSet presAssocID="{730A257F-C5FF-4B40-A7B8-FB6FD1C9A674}" presName="space" presStyleCnt="0"/>
      <dgm:spPr/>
    </dgm:pt>
    <dgm:pt modelId="{D98750AE-2A00-7D43-8F55-3A045F030ED2}" type="pres">
      <dgm:prSet presAssocID="{C986D51B-374A-473A-A00C-A9C8E0ABBDA5}" presName="composite" presStyleCnt="0"/>
      <dgm:spPr/>
    </dgm:pt>
    <dgm:pt modelId="{A736744E-2377-0242-848B-45366E89D2F5}" type="pres">
      <dgm:prSet presAssocID="{C986D51B-374A-473A-A00C-A9C8E0ABBDA5}" presName="parTx" presStyleLbl="alignNode1" presStyleIdx="3" presStyleCnt="7">
        <dgm:presLayoutVars>
          <dgm:chMax val="0"/>
          <dgm:chPref val="0"/>
          <dgm:bulletEnabled val="1"/>
        </dgm:presLayoutVars>
      </dgm:prSet>
      <dgm:spPr/>
    </dgm:pt>
    <dgm:pt modelId="{3C97BD4E-13B1-2645-8BB2-D0A59B408E41}" type="pres">
      <dgm:prSet presAssocID="{C986D51B-374A-473A-A00C-A9C8E0ABBDA5}" presName="desTx" presStyleLbl="alignAccFollowNode1" presStyleIdx="3" presStyleCnt="7">
        <dgm:presLayoutVars>
          <dgm:bulletEnabled val="1"/>
        </dgm:presLayoutVars>
      </dgm:prSet>
      <dgm:spPr/>
    </dgm:pt>
    <dgm:pt modelId="{19970060-1C50-C146-875C-9284395E1E8B}" type="pres">
      <dgm:prSet presAssocID="{FCC1CAB2-42E2-4F34-8DDC-B94ED16F46AC}" presName="space" presStyleCnt="0"/>
      <dgm:spPr/>
    </dgm:pt>
    <dgm:pt modelId="{262CD541-EC8D-884C-AB9B-66790A1E291E}" type="pres">
      <dgm:prSet presAssocID="{FC05626B-EC6D-B54F-B7C9-88A6AC7E34DB}" presName="composite" presStyleCnt="0"/>
      <dgm:spPr/>
    </dgm:pt>
    <dgm:pt modelId="{6BD03E3D-F008-9C41-807C-D115F15B56DA}" type="pres">
      <dgm:prSet presAssocID="{FC05626B-EC6D-B54F-B7C9-88A6AC7E34DB}" presName="parTx" presStyleLbl="alignNode1" presStyleIdx="4" presStyleCnt="7">
        <dgm:presLayoutVars>
          <dgm:chMax val="0"/>
          <dgm:chPref val="0"/>
          <dgm:bulletEnabled val="1"/>
        </dgm:presLayoutVars>
      </dgm:prSet>
      <dgm:spPr/>
    </dgm:pt>
    <dgm:pt modelId="{AECA2527-DBC9-E848-86E6-44B2F4294909}" type="pres">
      <dgm:prSet presAssocID="{FC05626B-EC6D-B54F-B7C9-88A6AC7E34DB}" presName="desTx" presStyleLbl="alignAccFollowNode1" presStyleIdx="4" presStyleCnt="7">
        <dgm:presLayoutVars>
          <dgm:bulletEnabled val="1"/>
        </dgm:presLayoutVars>
      </dgm:prSet>
      <dgm:spPr/>
    </dgm:pt>
    <dgm:pt modelId="{17E651A1-C5D8-234E-BA65-423B11D08805}" type="pres">
      <dgm:prSet presAssocID="{735A5C4F-66E3-B34E-A8E3-C16081F82A62}" presName="space" presStyleCnt="0"/>
      <dgm:spPr/>
    </dgm:pt>
    <dgm:pt modelId="{9BFD994B-79E7-44CB-85BF-870BA64CF895}" type="pres">
      <dgm:prSet presAssocID="{B02B7BA4-CB82-4B62-92F4-432E58F9B9C6}" presName="composite" presStyleCnt="0"/>
      <dgm:spPr/>
    </dgm:pt>
    <dgm:pt modelId="{76D853FC-6B07-4A52-B056-8D3197486395}" type="pres">
      <dgm:prSet presAssocID="{B02B7BA4-CB82-4B62-92F4-432E58F9B9C6}" presName="parTx" presStyleLbl="alignNode1" presStyleIdx="5" presStyleCnt="7">
        <dgm:presLayoutVars>
          <dgm:chMax val="0"/>
          <dgm:chPref val="0"/>
          <dgm:bulletEnabled val="1"/>
        </dgm:presLayoutVars>
      </dgm:prSet>
      <dgm:spPr/>
    </dgm:pt>
    <dgm:pt modelId="{98112C48-8EC2-464F-AA98-BA76BEDD4B60}" type="pres">
      <dgm:prSet presAssocID="{B02B7BA4-CB82-4B62-92F4-432E58F9B9C6}" presName="desTx" presStyleLbl="alignAccFollowNode1" presStyleIdx="5" presStyleCnt="7">
        <dgm:presLayoutVars>
          <dgm:bulletEnabled val="1"/>
        </dgm:presLayoutVars>
      </dgm:prSet>
      <dgm:spPr/>
    </dgm:pt>
    <dgm:pt modelId="{B46C1443-935B-47E1-893A-7D6A36C07224}" type="pres">
      <dgm:prSet presAssocID="{A9A9D489-8604-4410-9A1E-6F0EF0901783}" presName="space" presStyleCnt="0"/>
      <dgm:spPr/>
    </dgm:pt>
    <dgm:pt modelId="{C08E8434-232A-4A2E-84BC-D5F9740BE6CD}" type="pres">
      <dgm:prSet presAssocID="{4E6D3E33-7AB7-4422-8FC4-144667808F4F}" presName="composite" presStyleCnt="0"/>
      <dgm:spPr/>
    </dgm:pt>
    <dgm:pt modelId="{1B288BA9-B448-4562-BAC7-835201FD4C35}" type="pres">
      <dgm:prSet presAssocID="{4E6D3E33-7AB7-4422-8FC4-144667808F4F}" presName="parTx" presStyleLbl="alignNode1" presStyleIdx="6" presStyleCnt="7">
        <dgm:presLayoutVars>
          <dgm:chMax val="0"/>
          <dgm:chPref val="0"/>
          <dgm:bulletEnabled val="1"/>
        </dgm:presLayoutVars>
      </dgm:prSet>
      <dgm:spPr/>
    </dgm:pt>
    <dgm:pt modelId="{D5ADEEB8-DB45-4C7B-97B7-0E7D9E48280B}" type="pres">
      <dgm:prSet presAssocID="{4E6D3E33-7AB7-4422-8FC4-144667808F4F}" presName="desTx" presStyleLbl="alignAccFollowNode1" presStyleIdx="6" presStyleCnt="7">
        <dgm:presLayoutVars>
          <dgm:bulletEnabled val="1"/>
        </dgm:presLayoutVars>
      </dgm:prSet>
      <dgm:spPr/>
    </dgm:pt>
  </dgm:ptLst>
  <dgm:cxnLst>
    <dgm:cxn modelId="{E66D0401-66C7-4489-A4DF-CA7572351A8A}" type="presOf" srcId="{B02B7BA4-CB82-4B62-92F4-432E58F9B9C6}" destId="{76D853FC-6B07-4A52-B056-8D3197486395}" srcOrd="0" destOrd="0" presId="urn:microsoft.com/office/officeart/2005/8/layout/hList1"/>
    <dgm:cxn modelId="{6FD9A702-D315-3848-B495-2F692485BF1D}" srcId="{FC05626B-EC6D-B54F-B7C9-88A6AC7E34DB}" destId="{C0E91FCF-141D-304D-8E0E-DD2BA371D9C9}" srcOrd="1" destOrd="0" parTransId="{17119969-D76B-7749-84D2-830F4790CE49}" sibTransId="{CE0E2720-ED72-8844-9E80-F9A9626D0072}"/>
    <dgm:cxn modelId="{614B1707-3184-5848-AE99-13424BA2D3CD}" type="presOf" srcId="{65E13207-E990-5B4A-8D6B-B1A60DD5082F}" destId="{847EE047-19FE-4686-A4FB-285E00B0012F}" srcOrd="0" destOrd="0" presId="urn:microsoft.com/office/officeart/2005/8/layout/hList1"/>
    <dgm:cxn modelId="{0E572E0D-E81D-BB48-93AB-ACD888E0D0CD}" srcId="{B9B9C5BD-FA03-5A4B-B653-BB1368D6EAF0}" destId="{559CDAB8-CDE6-9A43-A805-FA59CF45140F}" srcOrd="1" destOrd="0" parTransId="{AC2B0570-6FE4-DC4F-A2C0-4ADAA003E1AF}" sibTransId="{D8988985-86E1-5642-9788-0AC13824EA2F}"/>
    <dgm:cxn modelId="{CB2F0D0E-272B-7149-B76D-3F3D35DC57C0}" type="presOf" srcId="{F9F77BAF-7157-1E49-8ADC-E24EA9DC9AC1}" destId="{D5ADEEB8-DB45-4C7B-97B7-0E7D9E48280B}" srcOrd="0" destOrd="1" presId="urn:microsoft.com/office/officeart/2005/8/layout/hList1"/>
    <dgm:cxn modelId="{22CBEB0E-1642-7F4D-AB09-B405392CDE21}" type="presOf" srcId="{22FACCB2-F4B7-F949-8374-DE1F348212A2}" destId="{D5ADEEB8-DB45-4C7B-97B7-0E7D9E48280B}" srcOrd="0" destOrd="4" presId="urn:microsoft.com/office/officeart/2005/8/layout/hList1"/>
    <dgm:cxn modelId="{B555EF0E-081A-BB41-B446-94EDF4B7F406}" srcId="{4E6D3E33-7AB7-4422-8FC4-144667808F4F}" destId="{C0E516EF-1A44-B544-8BF5-EC3278F873CC}" srcOrd="2" destOrd="0" parTransId="{4F704906-A325-F440-9F11-A9E66A0F333D}" sibTransId="{A9E68700-2ED3-9248-80F6-AA22E37E5BFB}"/>
    <dgm:cxn modelId="{9392BA12-2F45-4A17-AE4F-88DBE16D609D}" srcId="{FCDA79D7-0E3E-493E-8C4D-71216C777233}" destId="{F9D78088-6D9E-4517-B6EB-BCF4037B8ABA}" srcOrd="2" destOrd="0" parTransId="{34B51D24-4BDF-4866-95AB-600E10379303}" sibTransId="{730A257F-C5FF-4B40-A7B8-FB6FD1C9A674}"/>
    <dgm:cxn modelId="{6AD07914-8211-304F-B102-1DAE6CBDAC92}" type="presOf" srcId="{57DB3CCD-943A-A74C-BDEF-DB5757840D53}" destId="{3C97BD4E-13B1-2645-8BB2-D0A59B408E41}" srcOrd="0" destOrd="0" presId="urn:microsoft.com/office/officeart/2005/8/layout/hList1"/>
    <dgm:cxn modelId="{0CE29214-3887-4212-A208-DA5E12AAC240}" type="presOf" srcId="{F9D78088-6D9E-4517-B6EB-BCF4037B8ABA}" destId="{683EB260-8044-48B0-AB2D-92563FC4398C}" srcOrd="0" destOrd="0" presId="urn:microsoft.com/office/officeart/2005/8/layout/hList1"/>
    <dgm:cxn modelId="{F30B6E15-0FD4-0D44-959B-587030E63755}" type="presOf" srcId="{79379094-F19C-AC43-96BE-D46D656D827E}" destId="{A2F07A39-7F92-6640-8193-95F852C027DB}" srcOrd="0" destOrd="2" presId="urn:microsoft.com/office/officeart/2005/8/layout/hList1"/>
    <dgm:cxn modelId="{84159C16-AE85-CB4D-9848-E276990EA112}" type="presOf" srcId="{C0E516EF-1A44-B544-8BF5-EC3278F873CC}" destId="{D5ADEEB8-DB45-4C7B-97B7-0E7D9E48280B}" srcOrd="0" destOrd="2" presId="urn:microsoft.com/office/officeart/2005/8/layout/hList1"/>
    <dgm:cxn modelId="{C711AA17-DD7E-214A-BC7D-8368E55AB0BE}" srcId="{4E6D3E33-7AB7-4422-8FC4-144667808F4F}" destId="{8F876BC7-63C6-9D4D-8FA4-A3C7C3BD1469}" srcOrd="3" destOrd="0" parTransId="{68353F4E-2C50-FA40-A6CA-D0D655391ECD}" sibTransId="{463FD78A-617B-7646-B7E0-FDB8F78CA47B}"/>
    <dgm:cxn modelId="{9BAECF17-4818-44E6-9DC0-5DAB880BFC1B}" srcId="{FCDA79D7-0E3E-493E-8C4D-71216C777233}" destId="{4E6D3E33-7AB7-4422-8FC4-144667808F4F}" srcOrd="6" destOrd="0" parTransId="{7A249A7C-7D14-4DCA-8E30-0ACE34B0FD93}" sibTransId="{0384E254-C31A-41E1-97AA-E7D5B46FB207}"/>
    <dgm:cxn modelId="{9C07B219-D125-4C52-8F1C-3DDB658EE95D}" type="presOf" srcId="{FCDA79D7-0E3E-493E-8C4D-71216C777233}" destId="{B87C2CA1-D959-4080-AC59-076CFDB0AAC5}" srcOrd="0" destOrd="0" presId="urn:microsoft.com/office/officeart/2005/8/layout/hList1"/>
    <dgm:cxn modelId="{64EC011A-AE1C-1F4C-944A-2D5C50FEEEA2}" type="presOf" srcId="{EED26833-CA66-634E-8A44-147DBCC12946}" destId="{AECA2527-DBC9-E848-86E6-44B2F4294909}" srcOrd="0" destOrd="2" presId="urn:microsoft.com/office/officeart/2005/8/layout/hList1"/>
    <dgm:cxn modelId="{C482B61B-EBC9-DE4D-8F38-8B535A75ABDD}" srcId="{75781A86-1B07-AB45-921A-39D16AEFEDF4}" destId="{8CF09813-53FC-B448-9666-765E3919520E}" srcOrd="1" destOrd="0" parTransId="{FCB7A2B2-833D-E34B-9C2B-46D5899EC535}" sibTransId="{745B2B1F-8826-D641-860C-BD884291FF17}"/>
    <dgm:cxn modelId="{B70C5920-FF48-7540-97A1-FA2863E3C5C7}" srcId="{75781A86-1B07-AB45-921A-39D16AEFEDF4}" destId="{D9F219A2-9A99-FA46-B165-14E780D57406}" srcOrd="0" destOrd="0" parTransId="{8002ECAC-23DC-BE44-9CBB-070929D9317F}" sibTransId="{E5F60803-E7ED-824C-835A-23D5BFB718AB}"/>
    <dgm:cxn modelId="{6BE67520-C05B-C340-80F8-95230A930E97}" srcId="{FCDA79D7-0E3E-493E-8C4D-71216C777233}" destId="{75781A86-1B07-AB45-921A-39D16AEFEDF4}" srcOrd="1" destOrd="0" parTransId="{1EEE2243-9842-9C4C-B638-8B1D930676BB}" sibTransId="{1F49C754-871C-9D43-92B4-8904AF8E7B4A}"/>
    <dgm:cxn modelId="{AEFDB42D-FFD4-A54D-A79B-D78D97834AF5}" srcId="{B02B7BA4-CB82-4B62-92F4-432E58F9B9C6}" destId="{10B3D6FE-0187-2349-B94B-CC21A15217F4}" srcOrd="1" destOrd="0" parTransId="{3B15B3CB-0AD9-4A4A-A4F9-25A13A2DB4FA}" sibTransId="{99C25B30-E774-F645-82E2-096B72548198}"/>
    <dgm:cxn modelId="{E491FE2E-3823-4012-BDA3-3D60810F3124}" srcId="{FCDA79D7-0E3E-493E-8C4D-71216C777233}" destId="{C986D51B-374A-473A-A00C-A9C8E0ABBDA5}" srcOrd="3" destOrd="0" parTransId="{E2B8135E-2FAA-4870-95AC-60D22108E8A5}" sibTransId="{FCC1CAB2-42E2-4F34-8DDC-B94ED16F46AC}"/>
    <dgm:cxn modelId="{CBC6D92F-9222-5249-BF5B-BAE8397A89BD}" type="presOf" srcId="{0EE618C2-4D7D-5848-864F-A86538195AB6}" destId="{98112C48-8EC2-464F-AA98-BA76BEDD4B60}" srcOrd="0" destOrd="5" presId="urn:microsoft.com/office/officeart/2005/8/layout/hList1"/>
    <dgm:cxn modelId="{D9E67C36-6165-479C-9335-7B87A99A0E04}" srcId="{FCDA79D7-0E3E-493E-8C4D-71216C777233}" destId="{B02B7BA4-CB82-4B62-92F4-432E58F9B9C6}" srcOrd="5" destOrd="0" parTransId="{AFA6786D-5611-4A15-B0E5-C56CAE8DB7D1}" sibTransId="{A9A9D489-8604-4410-9A1E-6F0EF0901783}"/>
    <dgm:cxn modelId="{2102E940-AA17-F244-BA52-D9E625E57FF7}" srcId="{C986D51B-374A-473A-A00C-A9C8E0ABBDA5}" destId="{57DB3CCD-943A-A74C-BDEF-DB5757840D53}" srcOrd="0" destOrd="0" parTransId="{871AA971-AFC7-5A49-AC9B-F5B68DD018BD}" sibTransId="{035CE865-2301-2442-A929-A137F2C12DDF}"/>
    <dgm:cxn modelId="{1BD3B741-3624-3A44-978E-348228E5F0D1}" srcId="{B9B9C5BD-FA03-5A4B-B653-BB1368D6EAF0}" destId="{42F6F807-64DA-D146-B71E-620E5F99FA4E}" srcOrd="4" destOrd="0" parTransId="{716715FC-7760-CB4E-9A31-D2F9495EE185}" sibTransId="{7EAA7851-9CD8-6A4B-B355-0A797D7AE51C}"/>
    <dgm:cxn modelId="{E61EBC41-B7DF-0241-8FC8-624A5C967C19}" srcId="{B9B9C5BD-FA03-5A4B-B653-BB1368D6EAF0}" destId="{A8263617-08D8-DA4B-AC58-08C221AD53D3}" srcOrd="0" destOrd="0" parTransId="{05B08A0A-C94F-7145-90AA-D206727A6043}" sibTransId="{B4F72006-B812-C749-B7B1-78AC3713FCED}"/>
    <dgm:cxn modelId="{5241C043-5493-4947-907F-A7BEDEC58C6F}" srcId="{B02B7BA4-CB82-4B62-92F4-432E58F9B9C6}" destId="{CD7065AA-E928-B142-9679-720638CBA97C}" srcOrd="0" destOrd="0" parTransId="{82D2039B-C740-C846-B825-3895469D62F1}" sibTransId="{CD0AB799-42E5-3B4C-9150-A5DB66094A4B}"/>
    <dgm:cxn modelId="{3BC1D343-EBA6-224D-91A0-10A68320FCD7}" type="presOf" srcId="{111C2E1C-1CCC-EA45-AD0D-7EE7B3F9D5FA}" destId="{98112C48-8EC2-464F-AA98-BA76BEDD4B60}" srcOrd="0" destOrd="6" presId="urn:microsoft.com/office/officeart/2005/8/layout/hList1"/>
    <dgm:cxn modelId="{F64F7048-11D7-F643-813A-67369D514F94}" type="presOf" srcId="{A030BD08-C3CF-FE46-AE69-8BE0F81842C3}" destId="{112A9AE5-D8E0-914E-A6AF-A690BE396456}" srcOrd="0" destOrd="2" presId="urn:microsoft.com/office/officeart/2005/8/layout/hList1"/>
    <dgm:cxn modelId="{F162D148-5C02-3B47-B3E3-B70A0515A864}" srcId="{B9B9C5BD-FA03-5A4B-B653-BB1368D6EAF0}" destId="{15BE05DC-03CA-7B41-9148-758E0A2EDD48}" srcOrd="3" destOrd="0" parTransId="{E8B251E4-7C0F-3E4F-900A-720097D673CF}" sibTransId="{99C7EB4F-68E4-884D-8E6E-84BF18E964BD}"/>
    <dgm:cxn modelId="{EB746752-2232-6C48-8F82-12332500B183}" type="presOf" srcId="{2943FAF1-CB56-8548-9EDB-A3FD04FAFAE5}" destId="{98112C48-8EC2-464F-AA98-BA76BEDD4B60}" srcOrd="0" destOrd="2" presId="urn:microsoft.com/office/officeart/2005/8/layout/hList1"/>
    <dgm:cxn modelId="{9EA7465B-BC8E-2649-A0E1-06D5C5F55E20}" type="presOf" srcId="{20F19BFF-D3FE-394F-8375-A1E2F4F80D73}" destId="{112A9AE5-D8E0-914E-A6AF-A690BE396456}" srcOrd="0" destOrd="4" presId="urn:microsoft.com/office/officeart/2005/8/layout/hList1"/>
    <dgm:cxn modelId="{C337915D-9D2E-DA45-9EE3-CBEC2AC991E0}" type="presOf" srcId="{8F876BC7-63C6-9D4D-8FA4-A3C7C3BD1469}" destId="{D5ADEEB8-DB45-4C7B-97B7-0E7D9E48280B}" srcOrd="0" destOrd="3" presId="urn:microsoft.com/office/officeart/2005/8/layout/hList1"/>
    <dgm:cxn modelId="{7CF4485E-0919-4A48-906A-B87739FCE589}" srcId="{C986D51B-374A-473A-A00C-A9C8E0ABBDA5}" destId="{33532978-9AB9-984C-9E5E-8D29C91CA167}" srcOrd="1" destOrd="0" parTransId="{36A5A44B-A0AE-7144-AFEC-941F9BA136A8}" sibTransId="{51FE5487-DEAD-DC41-909E-14F22429AAF0}"/>
    <dgm:cxn modelId="{69717B64-B654-4DD8-993B-B6A104E8C78D}" srcId="{FC05626B-EC6D-B54F-B7C9-88A6AC7E34DB}" destId="{CE1A2455-2CF4-4D2C-8E4C-DEE1C63C5091}" srcOrd="0" destOrd="0" parTransId="{F29B3BB4-18B8-46BE-B863-7954D16AD693}" sibTransId="{4DB54118-7E80-42B6-BA62-101104755EFA}"/>
    <dgm:cxn modelId="{CB92476B-0564-CA42-B76C-951CA822614A}" type="presOf" srcId="{2F2A54B9-E86F-524F-9336-78E8552B2CC3}" destId="{847EE047-19FE-4686-A4FB-285E00B0012F}" srcOrd="0" destOrd="1" presId="urn:microsoft.com/office/officeart/2005/8/layout/hList1"/>
    <dgm:cxn modelId="{1DA22C76-E9DF-524F-92D2-E7390DB8A596}" type="presOf" srcId="{A8263617-08D8-DA4B-AC58-08C221AD53D3}" destId="{A2F07A39-7F92-6640-8193-95F852C027DB}" srcOrd="0" destOrd="0" presId="urn:microsoft.com/office/officeart/2005/8/layout/hList1"/>
    <dgm:cxn modelId="{EC22D776-BDDB-2D4E-B636-2594A8A33B9C}" type="presOf" srcId="{52B07E09-01F4-ED42-805E-61190F2D3728}" destId="{112A9AE5-D8E0-914E-A6AF-A690BE396456}" srcOrd="0" destOrd="3" presId="urn:microsoft.com/office/officeart/2005/8/layout/hList1"/>
    <dgm:cxn modelId="{02F3B078-B9F6-F348-83A6-57698C3EC2F5}" type="presOf" srcId="{559CDAB8-CDE6-9A43-A805-FA59CF45140F}" destId="{A2F07A39-7F92-6640-8193-95F852C027DB}" srcOrd="0" destOrd="1" presId="urn:microsoft.com/office/officeart/2005/8/layout/hList1"/>
    <dgm:cxn modelId="{50B47D7D-33E9-4644-A38A-010FA437A1EF}" srcId="{4E6D3E33-7AB7-4422-8FC4-144667808F4F}" destId="{22FACCB2-F4B7-F949-8374-DE1F348212A2}" srcOrd="4" destOrd="0" parTransId="{79E02A09-849A-364B-84EF-5C05B265F6D3}" sibTransId="{AAF5DF6A-CF0C-B14F-88C8-506B38CB2E15}"/>
    <dgm:cxn modelId="{43A9B67D-88EE-4CB3-9354-F564E60A2768}" srcId="{4E6D3E33-7AB7-4422-8FC4-144667808F4F}" destId="{5E5CB900-F295-4A3C-9BEE-D7704C1B250E}" srcOrd="0" destOrd="0" parTransId="{5243BB82-EE64-4AEF-A2FB-70728AFAB19F}" sibTransId="{238CC832-F0F4-4845-A19D-F43BFFEB8EC2}"/>
    <dgm:cxn modelId="{86372D7E-0D8A-9D47-AD67-60FD06C20B60}" srcId="{B9B9C5BD-FA03-5A4B-B653-BB1368D6EAF0}" destId="{79379094-F19C-AC43-96BE-D46D656D827E}" srcOrd="2" destOrd="0" parTransId="{569DEF32-1738-DD45-87C7-0A251B2154F1}" sibTransId="{9BCE3C7E-0FC2-8B47-9EDB-D406CF667529}"/>
    <dgm:cxn modelId="{4251BB7F-81A7-F94C-ABDA-7B094977345F}" srcId="{75781A86-1B07-AB45-921A-39D16AEFEDF4}" destId="{20F19BFF-D3FE-394F-8375-A1E2F4F80D73}" srcOrd="4" destOrd="0" parTransId="{02ADF48F-C549-5B4B-AA0B-C8EE6E007642}" sibTransId="{2C63AA1D-71EF-2E4E-96E2-4D04584A6F4B}"/>
    <dgm:cxn modelId="{8364C382-A18C-C549-8F32-DB96799B30AD}" type="presOf" srcId="{CE1A2455-2CF4-4D2C-8E4C-DEE1C63C5091}" destId="{AECA2527-DBC9-E848-86E6-44B2F4294909}" srcOrd="0" destOrd="0" presId="urn:microsoft.com/office/officeart/2005/8/layout/hList1"/>
    <dgm:cxn modelId="{AB9BE583-1F61-6843-B1E2-55DECFDC9047}" type="presOf" srcId="{B496B59D-1EA8-4642-AE62-596F516FE13B}" destId="{98112C48-8EC2-464F-AA98-BA76BEDD4B60}" srcOrd="0" destOrd="4" presId="urn:microsoft.com/office/officeart/2005/8/layout/hList1"/>
    <dgm:cxn modelId="{E4E0F083-A2E4-5E44-98DB-830F2E3454DB}" type="presOf" srcId="{42F6F807-64DA-D146-B71E-620E5F99FA4E}" destId="{A2F07A39-7F92-6640-8193-95F852C027DB}" srcOrd="0" destOrd="4" presId="urn:microsoft.com/office/officeart/2005/8/layout/hList1"/>
    <dgm:cxn modelId="{AFC92088-BB51-3943-91E3-206923948E06}" type="presOf" srcId="{CD7065AA-E928-B142-9679-720638CBA97C}" destId="{98112C48-8EC2-464F-AA98-BA76BEDD4B60}" srcOrd="0" destOrd="0" presId="urn:microsoft.com/office/officeart/2005/8/layout/hList1"/>
    <dgm:cxn modelId="{67066789-AF97-334E-84FD-77AF9599B464}" srcId="{B02B7BA4-CB82-4B62-92F4-432E58F9B9C6}" destId="{111C2E1C-1CCC-EA45-AD0D-7EE7B3F9D5FA}" srcOrd="6" destOrd="0" parTransId="{76B8D10A-A9A3-C742-9374-1E734D2E4A68}" sibTransId="{806FBBB3-672E-9A48-BC55-54911DC67A6E}"/>
    <dgm:cxn modelId="{156F4A9E-F864-8942-80B6-B37083664FD4}" srcId="{B02B7BA4-CB82-4B62-92F4-432E58F9B9C6}" destId="{2943FAF1-CB56-8548-9EDB-A3FD04FAFAE5}" srcOrd="2" destOrd="0" parTransId="{4D74C33B-21F0-7D42-ADAD-E45028D100C2}" sibTransId="{33F3C085-10F2-D341-87DA-15A28CED9D5E}"/>
    <dgm:cxn modelId="{3671309F-F2D8-8546-988C-3C3CB14DB632}" type="presOf" srcId="{FC05626B-EC6D-B54F-B7C9-88A6AC7E34DB}" destId="{6BD03E3D-F008-9C41-807C-D115F15B56DA}" srcOrd="0" destOrd="0" presId="urn:microsoft.com/office/officeart/2005/8/layout/hList1"/>
    <dgm:cxn modelId="{D63087A7-60C4-084A-A677-D6EDD0630080}" type="presOf" srcId="{5E5CB900-F295-4A3C-9BEE-D7704C1B250E}" destId="{D5ADEEB8-DB45-4C7B-97B7-0E7D9E48280B}" srcOrd="0" destOrd="0" presId="urn:microsoft.com/office/officeart/2005/8/layout/hList1"/>
    <dgm:cxn modelId="{3DF9BDA9-BA11-F142-A8DB-841FC49D68B9}" srcId="{F9D78088-6D9E-4517-B6EB-BCF4037B8ABA}" destId="{CA66E1F5-AA72-C54F-A877-B59F7F37A1C1}" srcOrd="2" destOrd="0" parTransId="{BFF33B04-9F4F-5E4B-8DEE-78A5BC718565}" sibTransId="{5F2F5C51-8444-D74E-B7B8-C9D246E697B3}"/>
    <dgm:cxn modelId="{836CBEAE-C0FA-CB4E-A153-3C50AC21CBB3}" type="presOf" srcId="{A2983571-A714-8349-9023-2AE98B5F9B8D}" destId="{847EE047-19FE-4686-A4FB-285E00B0012F}" srcOrd="0" destOrd="3" presId="urn:microsoft.com/office/officeart/2005/8/layout/hList1"/>
    <dgm:cxn modelId="{1D7B24B2-C63A-A842-8D70-799E286BA586}" srcId="{FCDA79D7-0E3E-493E-8C4D-71216C777233}" destId="{B9B9C5BD-FA03-5A4B-B653-BB1368D6EAF0}" srcOrd="0" destOrd="0" parTransId="{FB7887CA-4216-1743-A76A-9A2D478F04B1}" sibTransId="{A6AD5DD5-7135-4642-B8D2-BD8E97348AA8}"/>
    <dgm:cxn modelId="{431677BA-391D-DD44-9D58-53612AA860E3}" type="presOf" srcId="{6DFE2FBD-34AB-1E4E-BD8F-6A46FF04DD25}" destId="{AECA2527-DBC9-E848-86E6-44B2F4294909}" srcOrd="0" destOrd="3" presId="urn:microsoft.com/office/officeart/2005/8/layout/hList1"/>
    <dgm:cxn modelId="{FCD816BC-0F9D-A64D-926E-9A2BD468A518}" srcId="{4E6D3E33-7AB7-4422-8FC4-144667808F4F}" destId="{F9F77BAF-7157-1E49-8ADC-E24EA9DC9AC1}" srcOrd="1" destOrd="0" parTransId="{6B9311CB-A8FB-D641-9E4F-62E699E1BD8D}" sibTransId="{B4A60AEA-52EA-3441-A74C-7AB634588E43}"/>
    <dgm:cxn modelId="{BE7928C1-7885-244A-9115-863420D5012A}" srcId="{FCDA79D7-0E3E-493E-8C4D-71216C777233}" destId="{FC05626B-EC6D-B54F-B7C9-88A6AC7E34DB}" srcOrd="4" destOrd="0" parTransId="{1318E356-1E23-D446-A623-770BD3E563B5}" sibTransId="{735A5C4F-66E3-B34E-A8E3-C16081F82A62}"/>
    <dgm:cxn modelId="{B5C2C7C9-2DCB-5546-AC45-A8443AC474B3}" type="presOf" srcId="{33532978-9AB9-984C-9E5E-8D29C91CA167}" destId="{3C97BD4E-13B1-2645-8BB2-D0A59B408E41}" srcOrd="0" destOrd="1" presId="urn:microsoft.com/office/officeart/2005/8/layout/hList1"/>
    <dgm:cxn modelId="{816DE9C9-78EF-4DE9-A11F-1581A69D06B5}" type="presOf" srcId="{4E6D3E33-7AB7-4422-8FC4-144667808F4F}" destId="{1B288BA9-B448-4562-BAC7-835201FD4C35}" srcOrd="0" destOrd="0" presId="urn:microsoft.com/office/officeart/2005/8/layout/hList1"/>
    <dgm:cxn modelId="{FBBCC2CB-7A37-9249-9B98-55A0057F3D31}" type="presOf" srcId="{C0E91FCF-141D-304D-8E0E-DD2BA371D9C9}" destId="{AECA2527-DBC9-E848-86E6-44B2F4294909}" srcOrd="0" destOrd="1" presId="urn:microsoft.com/office/officeart/2005/8/layout/hList1"/>
    <dgm:cxn modelId="{834CD9CB-2703-9147-BF6D-6349CA70A5C7}" type="presOf" srcId="{50E0F04E-CB14-F841-BFE9-4A4AC0A4D0D3}" destId="{847EE047-19FE-4686-A4FB-285E00B0012F}" srcOrd="0" destOrd="4" presId="urn:microsoft.com/office/officeart/2005/8/layout/hList1"/>
    <dgm:cxn modelId="{E29E5FCD-A8E1-114D-A98E-45D03D0176DB}" srcId="{F9D78088-6D9E-4517-B6EB-BCF4037B8ABA}" destId="{2F2A54B9-E86F-524F-9336-78E8552B2CC3}" srcOrd="1" destOrd="0" parTransId="{9C315EBB-9B94-2B47-8799-C47E9ECB159A}" sibTransId="{FA2B3617-3A11-A046-9483-6A7DA05C45CC}"/>
    <dgm:cxn modelId="{59C155CE-F240-4541-8476-C242C171C106}" srcId="{B02B7BA4-CB82-4B62-92F4-432E58F9B9C6}" destId="{0EE618C2-4D7D-5848-864F-A86538195AB6}" srcOrd="5" destOrd="0" parTransId="{F0D89298-418A-FE40-B1E5-6761586784C7}" sibTransId="{E2FCA7D8-38A2-DD4C-87B7-8A61EA3A9716}"/>
    <dgm:cxn modelId="{CAF3CDCE-C02A-864F-B5A8-68693D0E4E07}" type="presOf" srcId="{10B3D6FE-0187-2349-B94B-CC21A15217F4}" destId="{98112C48-8EC2-464F-AA98-BA76BEDD4B60}" srcOrd="0" destOrd="1" presId="urn:microsoft.com/office/officeart/2005/8/layout/hList1"/>
    <dgm:cxn modelId="{BACC09D7-2C63-9541-B5C5-4951E3789A61}" srcId="{75781A86-1B07-AB45-921A-39D16AEFEDF4}" destId="{A030BD08-C3CF-FE46-AE69-8BE0F81842C3}" srcOrd="2" destOrd="0" parTransId="{7D5F4A23-3476-9340-B58A-E84A0D16FEBC}" sibTransId="{49F4C694-629E-D44D-AB90-B335865D2595}"/>
    <dgm:cxn modelId="{B26B0ADC-C538-7F42-A85A-4BEB63E28A27}" srcId="{F9D78088-6D9E-4517-B6EB-BCF4037B8ABA}" destId="{50E0F04E-CB14-F841-BFE9-4A4AC0A4D0D3}" srcOrd="4" destOrd="0" parTransId="{EEACC2E2-DAA6-0E49-84B1-F44641C4F673}" sibTransId="{600D878F-4497-9547-A6C9-F9BD84B0253C}"/>
    <dgm:cxn modelId="{FDA38CE0-D63C-8E44-B0A3-3D75D9DA32D8}" type="presOf" srcId="{8CF09813-53FC-B448-9666-765E3919520E}" destId="{112A9AE5-D8E0-914E-A6AF-A690BE396456}" srcOrd="0" destOrd="1" presId="urn:microsoft.com/office/officeart/2005/8/layout/hList1"/>
    <dgm:cxn modelId="{1AE00CE1-D5BD-2A4C-BC2D-D59411F50927}" type="presOf" srcId="{CA66E1F5-AA72-C54F-A877-B59F7F37A1C1}" destId="{847EE047-19FE-4686-A4FB-285E00B0012F}" srcOrd="0" destOrd="2" presId="urn:microsoft.com/office/officeart/2005/8/layout/hList1"/>
    <dgm:cxn modelId="{1EA40CE2-CCC6-E24A-A747-4716FBD6EE38}" srcId="{FC05626B-EC6D-B54F-B7C9-88A6AC7E34DB}" destId="{EED26833-CA66-634E-8A44-147DBCC12946}" srcOrd="2" destOrd="0" parTransId="{95BA635F-BB6E-BF4B-90B2-A2D391453ED9}" sibTransId="{17A4A89D-A0DA-EB4F-BC25-CB5FC7542A75}"/>
    <dgm:cxn modelId="{455052E4-E43A-AB42-821E-4E3C4C7C0171}" type="presOf" srcId="{D9F219A2-9A99-FA46-B165-14E780D57406}" destId="{112A9AE5-D8E0-914E-A6AF-A690BE396456}" srcOrd="0" destOrd="0" presId="urn:microsoft.com/office/officeart/2005/8/layout/hList1"/>
    <dgm:cxn modelId="{52D173E8-678C-4148-9256-295FDD651C9B}" type="presOf" srcId="{15BE05DC-03CA-7B41-9148-758E0A2EDD48}" destId="{A2F07A39-7F92-6640-8193-95F852C027DB}" srcOrd="0" destOrd="3" presId="urn:microsoft.com/office/officeart/2005/8/layout/hList1"/>
    <dgm:cxn modelId="{129F7DEA-10E3-524F-B1D7-7B894D44D979}" srcId="{75781A86-1B07-AB45-921A-39D16AEFEDF4}" destId="{52B07E09-01F4-ED42-805E-61190F2D3728}" srcOrd="3" destOrd="0" parTransId="{9E376C8C-5FB1-9F4E-95E6-7B2C1E8C1960}" sibTransId="{FB8D83F1-3443-7745-A096-3ABD6FCFE560}"/>
    <dgm:cxn modelId="{8BB86DEC-7635-EA47-8736-3956572DE49A}" srcId="{F9D78088-6D9E-4517-B6EB-BCF4037B8ABA}" destId="{65E13207-E990-5B4A-8D6B-B1A60DD5082F}" srcOrd="0" destOrd="0" parTransId="{4BE82408-AF7A-BA4C-ADEB-5C890B49EC8E}" sibTransId="{FD5965E7-4C51-3C4C-9748-900F2FA18B74}"/>
    <dgm:cxn modelId="{80F6B8EC-883C-E046-A112-43783563A476}" srcId="{B02B7BA4-CB82-4B62-92F4-432E58F9B9C6}" destId="{B496B59D-1EA8-4642-AE62-596F516FE13B}" srcOrd="4" destOrd="0" parTransId="{A8162657-EBBC-4E4A-BB14-4A61EB844769}" sibTransId="{0761ABF2-AEF6-9243-9EB5-EC89D9C71D68}"/>
    <dgm:cxn modelId="{196EFBED-B3CC-9042-B10E-271C0F0D1790}" srcId="{FC05626B-EC6D-B54F-B7C9-88A6AC7E34DB}" destId="{6DFE2FBD-34AB-1E4E-BD8F-6A46FF04DD25}" srcOrd="3" destOrd="0" parTransId="{5BF619C6-D7B6-9340-9A75-A05A2A73DCE5}" sibTransId="{24019E03-57CE-AE41-B46A-B463734010FB}"/>
    <dgm:cxn modelId="{66330CEE-3661-D743-BF25-1700CFB48C83}" type="presOf" srcId="{75781A86-1B07-AB45-921A-39D16AEFEDF4}" destId="{582899CC-4C57-7247-9B0C-CC3D9B105C7A}" srcOrd="0" destOrd="0" presId="urn:microsoft.com/office/officeart/2005/8/layout/hList1"/>
    <dgm:cxn modelId="{C7DDA1EE-3151-B545-937F-C32A8923A033}" type="presOf" srcId="{174404ED-63C7-AC42-9684-D9E7D6ADE5A4}" destId="{98112C48-8EC2-464F-AA98-BA76BEDD4B60}" srcOrd="0" destOrd="3" presId="urn:microsoft.com/office/officeart/2005/8/layout/hList1"/>
    <dgm:cxn modelId="{598CDEF7-0C60-7A46-B928-C3BCCDFECA29}" type="presOf" srcId="{B9B9C5BD-FA03-5A4B-B653-BB1368D6EAF0}" destId="{727D240A-C572-644E-96BB-C1D710FC1D29}" srcOrd="0" destOrd="0" presId="urn:microsoft.com/office/officeart/2005/8/layout/hList1"/>
    <dgm:cxn modelId="{445043F8-AE1B-AC46-9CAC-FA4617DEAEC0}" srcId="{F9D78088-6D9E-4517-B6EB-BCF4037B8ABA}" destId="{A2983571-A714-8349-9023-2AE98B5F9B8D}" srcOrd="3" destOrd="0" parTransId="{3557E15D-551E-A442-A923-703F334A885E}" sibTransId="{16FD00E5-951C-654E-A9B6-70B9279DFF7B}"/>
    <dgm:cxn modelId="{0BE581F9-56AD-9C4C-A479-37FCE6D29A3F}" type="presOf" srcId="{C986D51B-374A-473A-A00C-A9C8E0ABBDA5}" destId="{A736744E-2377-0242-848B-45366E89D2F5}" srcOrd="0" destOrd="0" presId="urn:microsoft.com/office/officeart/2005/8/layout/hList1"/>
    <dgm:cxn modelId="{43D6A5FE-A048-AA4C-B109-5B7E0AE7388D}" srcId="{B02B7BA4-CB82-4B62-92F4-432E58F9B9C6}" destId="{174404ED-63C7-AC42-9684-D9E7D6ADE5A4}" srcOrd="3" destOrd="0" parTransId="{9D186F6D-22F5-5448-9A89-12920D1AE8D8}" sibTransId="{AE569135-7633-9549-AFFB-2751A9E6C5B0}"/>
    <dgm:cxn modelId="{6A19A27D-2A6A-8D43-8EDB-644A04A04CCB}" type="presParOf" srcId="{B87C2CA1-D959-4080-AC59-076CFDB0AAC5}" destId="{DBA7A67A-E668-4746-8677-F4EF40DD9D0A}" srcOrd="0" destOrd="0" presId="urn:microsoft.com/office/officeart/2005/8/layout/hList1"/>
    <dgm:cxn modelId="{9B9AAB39-2B0C-C54F-8A8A-73E934101CBE}" type="presParOf" srcId="{DBA7A67A-E668-4746-8677-F4EF40DD9D0A}" destId="{727D240A-C572-644E-96BB-C1D710FC1D29}" srcOrd="0" destOrd="0" presId="urn:microsoft.com/office/officeart/2005/8/layout/hList1"/>
    <dgm:cxn modelId="{966069C9-D2A9-8F4F-B528-27A73EA6725F}" type="presParOf" srcId="{DBA7A67A-E668-4746-8677-F4EF40DD9D0A}" destId="{A2F07A39-7F92-6640-8193-95F852C027DB}" srcOrd="1" destOrd="0" presId="urn:microsoft.com/office/officeart/2005/8/layout/hList1"/>
    <dgm:cxn modelId="{AAD9FD91-9341-EC40-B8FF-E8F21CCCF27E}" type="presParOf" srcId="{B87C2CA1-D959-4080-AC59-076CFDB0AAC5}" destId="{EF4BAAE2-6421-3746-9B35-7595627E2A97}" srcOrd="1" destOrd="0" presId="urn:microsoft.com/office/officeart/2005/8/layout/hList1"/>
    <dgm:cxn modelId="{797A6F97-D2C8-B246-A56E-5BAC01866837}" type="presParOf" srcId="{B87C2CA1-D959-4080-AC59-076CFDB0AAC5}" destId="{B6D33171-FE5E-3840-8219-4FB6A2805F80}" srcOrd="2" destOrd="0" presId="urn:microsoft.com/office/officeart/2005/8/layout/hList1"/>
    <dgm:cxn modelId="{03579491-CADB-A341-AE84-42D31531A8A9}" type="presParOf" srcId="{B6D33171-FE5E-3840-8219-4FB6A2805F80}" destId="{582899CC-4C57-7247-9B0C-CC3D9B105C7A}" srcOrd="0" destOrd="0" presId="urn:microsoft.com/office/officeart/2005/8/layout/hList1"/>
    <dgm:cxn modelId="{A123D92B-4394-184A-9756-7974CBB411A4}" type="presParOf" srcId="{B6D33171-FE5E-3840-8219-4FB6A2805F80}" destId="{112A9AE5-D8E0-914E-A6AF-A690BE396456}" srcOrd="1" destOrd="0" presId="urn:microsoft.com/office/officeart/2005/8/layout/hList1"/>
    <dgm:cxn modelId="{1FDA8E69-D3C9-8840-88BF-57F8C29DAD62}" type="presParOf" srcId="{B87C2CA1-D959-4080-AC59-076CFDB0AAC5}" destId="{9663CC75-4B89-D645-89FC-70492718A300}" srcOrd="3" destOrd="0" presId="urn:microsoft.com/office/officeart/2005/8/layout/hList1"/>
    <dgm:cxn modelId="{A8B5273A-B39D-44C4-864C-BAE2A04F6C39}" type="presParOf" srcId="{B87C2CA1-D959-4080-AC59-076CFDB0AAC5}" destId="{DC9A8EC0-1CC0-48AC-B53B-DD0A8507ACB7}" srcOrd="4" destOrd="0" presId="urn:microsoft.com/office/officeart/2005/8/layout/hList1"/>
    <dgm:cxn modelId="{A1FAD23C-69EF-40A4-9776-A1E1634096EB}" type="presParOf" srcId="{DC9A8EC0-1CC0-48AC-B53B-DD0A8507ACB7}" destId="{683EB260-8044-48B0-AB2D-92563FC4398C}" srcOrd="0" destOrd="0" presId="urn:microsoft.com/office/officeart/2005/8/layout/hList1"/>
    <dgm:cxn modelId="{E0D516E2-9C5B-4277-AA04-915BC029CB2D}" type="presParOf" srcId="{DC9A8EC0-1CC0-48AC-B53B-DD0A8507ACB7}" destId="{847EE047-19FE-4686-A4FB-285E00B0012F}" srcOrd="1" destOrd="0" presId="urn:microsoft.com/office/officeart/2005/8/layout/hList1"/>
    <dgm:cxn modelId="{373C4959-65E0-45D0-8A39-3079B7E08738}" type="presParOf" srcId="{B87C2CA1-D959-4080-AC59-076CFDB0AAC5}" destId="{16C32E8E-8D7C-486B-A648-DDC100C07B9F}" srcOrd="5" destOrd="0" presId="urn:microsoft.com/office/officeart/2005/8/layout/hList1"/>
    <dgm:cxn modelId="{DAEEE844-854F-5241-B057-EE239835496B}" type="presParOf" srcId="{B87C2CA1-D959-4080-AC59-076CFDB0AAC5}" destId="{D98750AE-2A00-7D43-8F55-3A045F030ED2}" srcOrd="6" destOrd="0" presId="urn:microsoft.com/office/officeart/2005/8/layout/hList1"/>
    <dgm:cxn modelId="{FBD82383-F7B8-1E4E-ACA3-A90ECD4CC8EA}" type="presParOf" srcId="{D98750AE-2A00-7D43-8F55-3A045F030ED2}" destId="{A736744E-2377-0242-848B-45366E89D2F5}" srcOrd="0" destOrd="0" presId="urn:microsoft.com/office/officeart/2005/8/layout/hList1"/>
    <dgm:cxn modelId="{8B769653-C55A-3948-B2FE-142CC38A43BF}" type="presParOf" srcId="{D98750AE-2A00-7D43-8F55-3A045F030ED2}" destId="{3C97BD4E-13B1-2645-8BB2-D0A59B408E41}" srcOrd="1" destOrd="0" presId="urn:microsoft.com/office/officeart/2005/8/layout/hList1"/>
    <dgm:cxn modelId="{5BB1AB96-22FD-F34C-8D5C-43F1AD66FBFF}" type="presParOf" srcId="{B87C2CA1-D959-4080-AC59-076CFDB0AAC5}" destId="{19970060-1C50-C146-875C-9284395E1E8B}" srcOrd="7" destOrd="0" presId="urn:microsoft.com/office/officeart/2005/8/layout/hList1"/>
    <dgm:cxn modelId="{EA700294-F78E-1542-BD00-4BFB057DCBE0}" type="presParOf" srcId="{B87C2CA1-D959-4080-AC59-076CFDB0AAC5}" destId="{262CD541-EC8D-884C-AB9B-66790A1E291E}" srcOrd="8" destOrd="0" presId="urn:microsoft.com/office/officeart/2005/8/layout/hList1"/>
    <dgm:cxn modelId="{ED3BC121-EF6E-F54C-8D35-C3881B489F11}" type="presParOf" srcId="{262CD541-EC8D-884C-AB9B-66790A1E291E}" destId="{6BD03E3D-F008-9C41-807C-D115F15B56DA}" srcOrd="0" destOrd="0" presId="urn:microsoft.com/office/officeart/2005/8/layout/hList1"/>
    <dgm:cxn modelId="{73DE6794-97F9-3448-81B8-CE0A95F27046}" type="presParOf" srcId="{262CD541-EC8D-884C-AB9B-66790A1E291E}" destId="{AECA2527-DBC9-E848-86E6-44B2F4294909}" srcOrd="1" destOrd="0" presId="urn:microsoft.com/office/officeart/2005/8/layout/hList1"/>
    <dgm:cxn modelId="{91239F4E-05C8-F843-859F-C8909CA460A0}" type="presParOf" srcId="{B87C2CA1-D959-4080-AC59-076CFDB0AAC5}" destId="{17E651A1-C5D8-234E-BA65-423B11D08805}" srcOrd="9" destOrd="0" presId="urn:microsoft.com/office/officeart/2005/8/layout/hList1"/>
    <dgm:cxn modelId="{E55D8684-0989-452F-9430-B67FDB00B48B}" type="presParOf" srcId="{B87C2CA1-D959-4080-AC59-076CFDB0AAC5}" destId="{9BFD994B-79E7-44CB-85BF-870BA64CF895}" srcOrd="10" destOrd="0" presId="urn:microsoft.com/office/officeart/2005/8/layout/hList1"/>
    <dgm:cxn modelId="{8CC9946D-30A5-4235-B50E-9FEBE78D7750}" type="presParOf" srcId="{9BFD994B-79E7-44CB-85BF-870BA64CF895}" destId="{76D853FC-6B07-4A52-B056-8D3197486395}" srcOrd="0" destOrd="0" presId="urn:microsoft.com/office/officeart/2005/8/layout/hList1"/>
    <dgm:cxn modelId="{F7397BCC-5CC1-4FBF-871A-2A02D12724BB}" type="presParOf" srcId="{9BFD994B-79E7-44CB-85BF-870BA64CF895}" destId="{98112C48-8EC2-464F-AA98-BA76BEDD4B60}" srcOrd="1" destOrd="0" presId="urn:microsoft.com/office/officeart/2005/8/layout/hList1"/>
    <dgm:cxn modelId="{4935DDE1-ABE9-4252-8AC6-D7ACA403E832}" type="presParOf" srcId="{B87C2CA1-D959-4080-AC59-076CFDB0AAC5}" destId="{B46C1443-935B-47E1-893A-7D6A36C07224}" srcOrd="11" destOrd="0" presId="urn:microsoft.com/office/officeart/2005/8/layout/hList1"/>
    <dgm:cxn modelId="{F69DB8FE-5B5B-4732-BBE8-95684D608286}" type="presParOf" srcId="{B87C2CA1-D959-4080-AC59-076CFDB0AAC5}" destId="{C08E8434-232A-4A2E-84BC-D5F9740BE6CD}" srcOrd="12" destOrd="0" presId="urn:microsoft.com/office/officeart/2005/8/layout/hList1"/>
    <dgm:cxn modelId="{9E865EBA-8B67-4480-B0D4-8017F075C401}" type="presParOf" srcId="{C08E8434-232A-4A2E-84BC-D5F9740BE6CD}" destId="{1B288BA9-B448-4562-BAC7-835201FD4C35}" srcOrd="0" destOrd="0" presId="urn:microsoft.com/office/officeart/2005/8/layout/hList1"/>
    <dgm:cxn modelId="{BBC403F2-C1E9-4A33-A565-43EFC1196828}" type="presParOf" srcId="{C08E8434-232A-4A2E-84BC-D5F9740BE6CD}" destId="{D5ADEEB8-DB45-4C7B-97B7-0E7D9E48280B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CDA79D7-0E3E-493E-8C4D-71216C777233}" type="doc">
      <dgm:prSet loTypeId="urn:microsoft.com/office/officeart/2005/8/layout/hList1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F9D78088-6D9E-4517-B6EB-BCF4037B8ABA}">
      <dgm:prSet/>
      <dgm:spPr/>
      <dgm:t>
        <a:bodyPr/>
        <a:lstStyle/>
        <a:p>
          <a:r>
            <a:rPr lang="en-CA" dirty="0"/>
            <a:t>Inside</a:t>
          </a:r>
          <a:endParaRPr lang="en-US" dirty="0"/>
        </a:p>
      </dgm:t>
    </dgm:pt>
    <dgm:pt modelId="{34B51D24-4BDF-4866-95AB-600E10379303}" type="parTrans" cxnId="{9392BA12-2F45-4A17-AE4F-88DBE16D609D}">
      <dgm:prSet/>
      <dgm:spPr/>
      <dgm:t>
        <a:bodyPr/>
        <a:lstStyle/>
        <a:p>
          <a:endParaRPr lang="en-US"/>
        </a:p>
      </dgm:t>
    </dgm:pt>
    <dgm:pt modelId="{730A257F-C5FF-4B40-A7B8-FB6FD1C9A674}" type="sibTrans" cxnId="{9392BA12-2F45-4A17-AE4F-88DBE16D609D}">
      <dgm:prSet/>
      <dgm:spPr/>
      <dgm:t>
        <a:bodyPr/>
        <a:lstStyle/>
        <a:p>
          <a:endParaRPr lang="en-US"/>
        </a:p>
      </dgm:t>
    </dgm:pt>
    <dgm:pt modelId="{C986D51B-374A-473A-A00C-A9C8E0ABBDA5}">
      <dgm:prSet custT="1"/>
      <dgm:spPr/>
      <dgm:t>
        <a:bodyPr/>
        <a:lstStyle/>
        <a:p>
          <a:r>
            <a:rPr lang="en-CA" sz="4100" dirty="0"/>
            <a:t>Habitat </a:t>
          </a:r>
          <a:r>
            <a:rPr lang="en-CA" sz="2400" dirty="0"/>
            <a:t>for</a:t>
          </a:r>
          <a:r>
            <a:rPr lang="en-CA" sz="4100" dirty="0"/>
            <a:t> Humanity</a:t>
          </a:r>
          <a:endParaRPr lang="en-US" sz="4100" dirty="0"/>
        </a:p>
      </dgm:t>
    </dgm:pt>
    <dgm:pt modelId="{E2B8135E-2FAA-4870-95AC-60D22108E8A5}" type="parTrans" cxnId="{E491FE2E-3823-4012-BDA3-3D60810F3124}">
      <dgm:prSet/>
      <dgm:spPr/>
      <dgm:t>
        <a:bodyPr/>
        <a:lstStyle/>
        <a:p>
          <a:endParaRPr lang="en-US"/>
        </a:p>
      </dgm:t>
    </dgm:pt>
    <dgm:pt modelId="{FCC1CAB2-42E2-4F34-8DDC-B94ED16F46AC}" type="sibTrans" cxnId="{E491FE2E-3823-4012-BDA3-3D60810F3124}">
      <dgm:prSet/>
      <dgm:spPr/>
      <dgm:t>
        <a:bodyPr/>
        <a:lstStyle/>
        <a:p>
          <a:endParaRPr lang="en-US"/>
        </a:p>
      </dgm:t>
    </dgm:pt>
    <dgm:pt modelId="{EE7C95F1-5079-4185-8C28-0C1699EA9DC3}">
      <dgm:prSet/>
      <dgm:spPr/>
      <dgm:t>
        <a:bodyPr/>
        <a:lstStyle/>
        <a:p>
          <a:r>
            <a:rPr lang="en-US" dirty="0"/>
            <a:t>Outside</a:t>
          </a:r>
        </a:p>
      </dgm:t>
    </dgm:pt>
    <dgm:pt modelId="{85E860D4-6E3E-4593-800A-6885E6F3E6F6}" type="parTrans" cxnId="{40106A6E-2501-4BF3-879E-424A249BAD79}">
      <dgm:prSet/>
      <dgm:spPr/>
      <dgm:t>
        <a:bodyPr/>
        <a:lstStyle/>
        <a:p>
          <a:endParaRPr lang="en-US"/>
        </a:p>
      </dgm:t>
    </dgm:pt>
    <dgm:pt modelId="{7D0B934B-1976-41EC-9E4E-EF9752A5E5CD}" type="sibTrans" cxnId="{40106A6E-2501-4BF3-879E-424A249BAD79}">
      <dgm:prSet/>
      <dgm:spPr/>
      <dgm:t>
        <a:bodyPr/>
        <a:lstStyle/>
        <a:p>
          <a:endParaRPr lang="en-US"/>
        </a:p>
      </dgm:t>
    </dgm:pt>
    <dgm:pt modelId="{CE1A2455-2CF4-4D2C-8E4C-DEE1C63C5091}">
      <dgm:prSet/>
      <dgm:spPr/>
      <dgm:t>
        <a:bodyPr/>
        <a:lstStyle/>
        <a:p>
          <a:r>
            <a:rPr lang="en-CA" sz="3700" dirty="0"/>
            <a:t>Simcoe Sunrise Trail</a:t>
          </a:r>
          <a:endParaRPr lang="en-US" sz="3700" dirty="0"/>
        </a:p>
      </dgm:t>
    </dgm:pt>
    <dgm:pt modelId="{F29B3BB4-18B8-46BE-B863-7954D16AD693}" type="parTrans" cxnId="{69717B64-B654-4DD8-993B-B6A104E8C78D}">
      <dgm:prSet/>
      <dgm:spPr/>
      <dgm:t>
        <a:bodyPr/>
        <a:lstStyle/>
        <a:p>
          <a:endParaRPr lang="en-US"/>
        </a:p>
      </dgm:t>
    </dgm:pt>
    <dgm:pt modelId="{4DB54118-7E80-42B6-BA62-101104755EFA}" type="sibTrans" cxnId="{69717B64-B654-4DD8-993B-B6A104E8C78D}">
      <dgm:prSet/>
      <dgm:spPr/>
      <dgm:t>
        <a:bodyPr/>
        <a:lstStyle/>
        <a:p>
          <a:endParaRPr lang="en-US"/>
        </a:p>
      </dgm:t>
    </dgm:pt>
    <dgm:pt modelId="{4E6D3E33-7AB7-4422-8FC4-144667808F4F}">
      <dgm:prSet/>
      <dgm:spPr/>
      <dgm:t>
        <a:bodyPr/>
        <a:lstStyle/>
        <a:p>
          <a:r>
            <a:rPr lang="en-US" dirty="0"/>
            <a:t>Others</a:t>
          </a:r>
        </a:p>
      </dgm:t>
    </dgm:pt>
    <dgm:pt modelId="{7A249A7C-7D14-4DCA-8E30-0ACE34B0FD93}" type="parTrans" cxnId="{9BAECF17-4818-44E6-9DC0-5DAB880BFC1B}">
      <dgm:prSet/>
      <dgm:spPr/>
      <dgm:t>
        <a:bodyPr/>
        <a:lstStyle/>
        <a:p>
          <a:endParaRPr lang="en-US"/>
        </a:p>
      </dgm:t>
    </dgm:pt>
    <dgm:pt modelId="{0384E254-C31A-41E1-97AA-E7D5B46FB207}" type="sibTrans" cxnId="{9BAECF17-4818-44E6-9DC0-5DAB880BFC1B}">
      <dgm:prSet/>
      <dgm:spPr/>
      <dgm:t>
        <a:bodyPr/>
        <a:lstStyle/>
        <a:p>
          <a:endParaRPr lang="en-US"/>
        </a:p>
      </dgm:t>
    </dgm:pt>
    <dgm:pt modelId="{7FF24FA0-101C-4142-9D70-F82A2D3951A9}">
      <dgm:prSet/>
      <dgm:spPr/>
      <dgm:t>
        <a:bodyPr/>
        <a:lstStyle/>
        <a:p>
          <a:r>
            <a:rPr lang="en-US" sz="4100" dirty="0"/>
            <a:t>Day’s of Action</a:t>
          </a:r>
        </a:p>
      </dgm:t>
    </dgm:pt>
    <dgm:pt modelId="{B396D695-2446-4C5A-B18F-90E53B29CB78}" type="parTrans" cxnId="{7621CC0B-BBF2-4D63-897B-B77F5AABD692}">
      <dgm:prSet/>
      <dgm:spPr/>
      <dgm:t>
        <a:bodyPr/>
        <a:lstStyle/>
        <a:p>
          <a:endParaRPr lang="en-US"/>
        </a:p>
      </dgm:t>
    </dgm:pt>
    <dgm:pt modelId="{4CE3C50D-186D-4CFD-9D57-9F4255DED257}" type="sibTrans" cxnId="{7621CC0B-BBF2-4D63-897B-B77F5AABD692}">
      <dgm:prSet/>
      <dgm:spPr/>
      <dgm:t>
        <a:bodyPr/>
        <a:lstStyle/>
        <a:p>
          <a:endParaRPr lang="en-US"/>
        </a:p>
      </dgm:t>
    </dgm:pt>
    <dgm:pt modelId="{3D108A27-A673-443E-8AAC-8F6227E2E2F8}">
      <dgm:prSet/>
      <dgm:spPr/>
      <dgm:t>
        <a:bodyPr/>
        <a:lstStyle/>
        <a:p>
          <a:endParaRPr lang="en-US" sz="4100" dirty="0"/>
        </a:p>
      </dgm:t>
    </dgm:pt>
    <dgm:pt modelId="{173F3386-A650-4872-9451-8A8204040491}" type="parTrans" cxnId="{B42A6C58-F3F1-4E45-B19E-668AE6F313CE}">
      <dgm:prSet/>
      <dgm:spPr/>
      <dgm:t>
        <a:bodyPr/>
        <a:lstStyle/>
        <a:p>
          <a:endParaRPr lang="en-US"/>
        </a:p>
      </dgm:t>
    </dgm:pt>
    <dgm:pt modelId="{75A10009-7BB5-4CE9-B20B-EEE5DE8D860C}" type="sibTrans" cxnId="{B42A6C58-F3F1-4E45-B19E-668AE6F313CE}">
      <dgm:prSet/>
      <dgm:spPr/>
      <dgm:t>
        <a:bodyPr/>
        <a:lstStyle/>
        <a:p>
          <a:endParaRPr lang="en-US"/>
        </a:p>
      </dgm:t>
    </dgm:pt>
    <dgm:pt modelId="{B7CC6215-80B3-5D4C-A35F-9DE7B169B6BF}">
      <dgm:prSet/>
      <dgm:spPr/>
      <dgm:t>
        <a:bodyPr/>
        <a:lstStyle/>
        <a:p>
          <a:r>
            <a:rPr lang="en-US" sz="4100" dirty="0"/>
            <a:t>Murals</a:t>
          </a:r>
        </a:p>
      </dgm:t>
    </dgm:pt>
    <dgm:pt modelId="{3D0BF6D5-47C9-E84C-AED2-7A58E64571F8}" type="parTrans" cxnId="{AC8FB93A-2951-FD4A-8539-8ED8F628DA20}">
      <dgm:prSet/>
      <dgm:spPr/>
      <dgm:t>
        <a:bodyPr/>
        <a:lstStyle/>
        <a:p>
          <a:endParaRPr lang="en-US"/>
        </a:p>
      </dgm:t>
    </dgm:pt>
    <dgm:pt modelId="{6CF207C6-F731-2D4F-B4E4-4CE7081A5039}" type="sibTrans" cxnId="{AC8FB93A-2951-FD4A-8539-8ED8F628DA20}">
      <dgm:prSet/>
      <dgm:spPr/>
      <dgm:t>
        <a:bodyPr/>
        <a:lstStyle/>
        <a:p>
          <a:endParaRPr lang="en-US"/>
        </a:p>
      </dgm:t>
    </dgm:pt>
    <dgm:pt modelId="{2252B472-C074-C54B-93AE-C219AD5E5CD7}">
      <dgm:prSet/>
      <dgm:spPr/>
      <dgm:t>
        <a:bodyPr/>
        <a:lstStyle/>
        <a:p>
          <a:r>
            <a:rPr lang="en-US" sz="3700" dirty="0"/>
            <a:t>Raised Gardens</a:t>
          </a:r>
        </a:p>
      </dgm:t>
    </dgm:pt>
    <dgm:pt modelId="{CFC2756B-8522-1648-B57D-ABDED4CDA625}" type="parTrans" cxnId="{2C9AD564-1E69-8E48-AA6F-91C293332D4E}">
      <dgm:prSet/>
      <dgm:spPr/>
      <dgm:t>
        <a:bodyPr/>
        <a:lstStyle/>
        <a:p>
          <a:endParaRPr lang="en-US"/>
        </a:p>
      </dgm:t>
    </dgm:pt>
    <dgm:pt modelId="{5D0A678F-6125-FF4A-A2AF-34390458874D}" type="sibTrans" cxnId="{2C9AD564-1E69-8E48-AA6F-91C293332D4E}">
      <dgm:prSet/>
      <dgm:spPr/>
      <dgm:t>
        <a:bodyPr/>
        <a:lstStyle/>
        <a:p>
          <a:endParaRPr lang="en-US"/>
        </a:p>
      </dgm:t>
    </dgm:pt>
    <dgm:pt modelId="{9F485FBE-B051-844B-902A-68DB0F8A5A20}">
      <dgm:prSet/>
      <dgm:spPr/>
      <dgm:t>
        <a:bodyPr/>
        <a:lstStyle/>
        <a:p>
          <a:r>
            <a:rPr lang="en-US" sz="4100" dirty="0" err="1"/>
            <a:t>Riversyde</a:t>
          </a:r>
          <a:r>
            <a:rPr lang="en-US" sz="4100" dirty="0"/>
            <a:t> 83</a:t>
          </a:r>
        </a:p>
      </dgm:t>
    </dgm:pt>
    <dgm:pt modelId="{5DBB4385-C56D-F04A-9DFF-4D22C7C0FE4B}" type="parTrans" cxnId="{634B7A4D-90C1-E24A-9FF7-0D499EA836ED}">
      <dgm:prSet/>
      <dgm:spPr/>
      <dgm:t>
        <a:bodyPr/>
        <a:lstStyle/>
        <a:p>
          <a:endParaRPr lang="en-US"/>
        </a:p>
      </dgm:t>
    </dgm:pt>
    <dgm:pt modelId="{2B9D60FF-3700-E949-8E31-660BA546DFEF}" type="sibTrans" cxnId="{634B7A4D-90C1-E24A-9FF7-0D499EA836ED}">
      <dgm:prSet/>
      <dgm:spPr/>
      <dgm:t>
        <a:bodyPr/>
        <a:lstStyle/>
        <a:p>
          <a:endParaRPr lang="en-US"/>
        </a:p>
      </dgm:t>
    </dgm:pt>
    <dgm:pt modelId="{71686020-F360-9D4C-8584-EA32F13CF338}">
      <dgm:prSet custT="1"/>
      <dgm:spPr/>
      <dgm:t>
        <a:bodyPr/>
        <a:lstStyle/>
        <a:p>
          <a:r>
            <a:rPr lang="en-US" sz="2400" dirty="0"/>
            <a:t>NACL</a:t>
          </a:r>
        </a:p>
      </dgm:t>
    </dgm:pt>
    <dgm:pt modelId="{2CAAA95D-9E96-0146-94C7-B9A876BFFF89}" type="parTrans" cxnId="{05B94382-5881-F846-B8D5-1EC396AEEEC6}">
      <dgm:prSet/>
      <dgm:spPr/>
      <dgm:t>
        <a:bodyPr/>
        <a:lstStyle/>
        <a:p>
          <a:endParaRPr lang="en-US"/>
        </a:p>
      </dgm:t>
    </dgm:pt>
    <dgm:pt modelId="{9DDA33C5-3C39-134D-B534-3F5E844884AA}" type="sibTrans" cxnId="{05B94382-5881-F846-B8D5-1EC396AEEEC6}">
      <dgm:prSet/>
      <dgm:spPr/>
      <dgm:t>
        <a:bodyPr/>
        <a:lstStyle/>
        <a:p>
          <a:endParaRPr lang="en-US"/>
        </a:p>
      </dgm:t>
    </dgm:pt>
    <dgm:pt modelId="{A0F2E0D1-EC8E-0E43-820F-F11FEFD87F39}">
      <dgm:prSet custT="1"/>
      <dgm:spPr/>
      <dgm:t>
        <a:bodyPr/>
        <a:lstStyle/>
        <a:p>
          <a:r>
            <a:rPr lang="en-US" sz="2400" dirty="0"/>
            <a:t>Homes</a:t>
          </a:r>
        </a:p>
      </dgm:t>
    </dgm:pt>
    <dgm:pt modelId="{B9A03E45-D7EB-F948-967F-1A26922E4E11}" type="parTrans" cxnId="{AD765384-FD70-FC43-AF93-5FD979508E6C}">
      <dgm:prSet/>
      <dgm:spPr/>
      <dgm:t>
        <a:bodyPr/>
        <a:lstStyle/>
        <a:p>
          <a:endParaRPr lang="en-US"/>
        </a:p>
      </dgm:t>
    </dgm:pt>
    <dgm:pt modelId="{171D6A42-22AD-444B-BEBD-AB6561FC75F4}" type="sibTrans" cxnId="{AD765384-FD70-FC43-AF93-5FD979508E6C}">
      <dgm:prSet/>
      <dgm:spPr/>
      <dgm:t>
        <a:bodyPr/>
        <a:lstStyle/>
        <a:p>
          <a:endParaRPr lang="en-US"/>
        </a:p>
      </dgm:t>
    </dgm:pt>
    <dgm:pt modelId="{1BD00448-801C-5F43-B928-D7B696FE8658}">
      <dgm:prSet custT="1"/>
      <dgm:spPr/>
      <dgm:t>
        <a:bodyPr/>
        <a:lstStyle/>
        <a:p>
          <a:r>
            <a:rPr lang="en-US" sz="2400" dirty="0"/>
            <a:t>Indwell</a:t>
          </a:r>
        </a:p>
      </dgm:t>
    </dgm:pt>
    <dgm:pt modelId="{94D5B370-07F9-1041-976A-516CD1BB033F}" type="parTrans" cxnId="{EDF53E08-9292-AA40-B202-F39C960F2A7F}">
      <dgm:prSet/>
      <dgm:spPr/>
      <dgm:t>
        <a:bodyPr/>
        <a:lstStyle/>
        <a:p>
          <a:endParaRPr lang="en-US"/>
        </a:p>
      </dgm:t>
    </dgm:pt>
    <dgm:pt modelId="{3B0B9AD6-46C4-E14F-9FD9-3775B7BEF28F}" type="sibTrans" cxnId="{EDF53E08-9292-AA40-B202-F39C960F2A7F}">
      <dgm:prSet/>
      <dgm:spPr/>
      <dgm:t>
        <a:bodyPr/>
        <a:lstStyle/>
        <a:p>
          <a:endParaRPr lang="en-US"/>
        </a:p>
      </dgm:t>
    </dgm:pt>
    <dgm:pt modelId="{3AC91A24-A794-1B4E-AD6E-B7344111CDBA}">
      <dgm:prSet custT="1"/>
      <dgm:spPr/>
      <dgm:t>
        <a:bodyPr/>
        <a:lstStyle/>
        <a:p>
          <a:r>
            <a:rPr lang="en-US" sz="2400" dirty="0"/>
            <a:t>Race</a:t>
          </a:r>
        </a:p>
      </dgm:t>
    </dgm:pt>
    <dgm:pt modelId="{70AC3266-7930-8642-B00F-596E4B2F3832}" type="parTrans" cxnId="{18369C90-22CA-D943-B69F-AAEC4800B9C8}">
      <dgm:prSet/>
      <dgm:spPr/>
      <dgm:t>
        <a:bodyPr/>
        <a:lstStyle/>
        <a:p>
          <a:endParaRPr lang="en-US"/>
        </a:p>
      </dgm:t>
    </dgm:pt>
    <dgm:pt modelId="{49EF7930-1DF4-3849-88C6-CE373271816B}" type="sibTrans" cxnId="{18369C90-22CA-D943-B69F-AAEC4800B9C8}">
      <dgm:prSet/>
      <dgm:spPr/>
      <dgm:t>
        <a:bodyPr/>
        <a:lstStyle/>
        <a:p>
          <a:endParaRPr lang="en-US"/>
        </a:p>
      </dgm:t>
    </dgm:pt>
    <dgm:pt modelId="{B87C2CA1-D959-4080-AC59-076CFDB0AAC5}" type="pres">
      <dgm:prSet presAssocID="{FCDA79D7-0E3E-493E-8C4D-71216C777233}" presName="Name0" presStyleCnt="0">
        <dgm:presLayoutVars>
          <dgm:dir/>
          <dgm:animLvl val="lvl"/>
          <dgm:resizeHandles val="exact"/>
        </dgm:presLayoutVars>
      </dgm:prSet>
      <dgm:spPr/>
    </dgm:pt>
    <dgm:pt modelId="{DC9A8EC0-1CC0-48AC-B53B-DD0A8507ACB7}" type="pres">
      <dgm:prSet presAssocID="{F9D78088-6D9E-4517-B6EB-BCF4037B8ABA}" presName="composite" presStyleCnt="0"/>
      <dgm:spPr/>
    </dgm:pt>
    <dgm:pt modelId="{683EB260-8044-48B0-AB2D-92563FC4398C}" type="pres">
      <dgm:prSet presAssocID="{F9D78088-6D9E-4517-B6EB-BCF4037B8ABA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847EE047-19FE-4686-A4FB-285E00B0012F}" type="pres">
      <dgm:prSet presAssocID="{F9D78088-6D9E-4517-B6EB-BCF4037B8ABA}" presName="desTx" presStyleLbl="alignAccFollowNode1" presStyleIdx="0" presStyleCnt="3">
        <dgm:presLayoutVars>
          <dgm:bulletEnabled val="1"/>
        </dgm:presLayoutVars>
      </dgm:prSet>
      <dgm:spPr/>
    </dgm:pt>
    <dgm:pt modelId="{16C32E8E-8D7C-486B-A648-DDC100C07B9F}" type="pres">
      <dgm:prSet presAssocID="{730A257F-C5FF-4B40-A7B8-FB6FD1C9A674}" presName="space" presStyleCnt="0"/>
      <dgm:spPr/>
    </dgm:pt>
    <dgm:pt modelId="{64AEC930-5558-41AC-9F15-1E471EA9E695}" type="pres">
      <dgm:prSet presAssocID="{EE7C95F1-5079-4185-8C28-0C1699EA9DC3}" presName="composite" presStyleCnt="0"/>
      <dgm:spPr/>
    </dgm:pt>
    <dgm:pt modelId="{2D83DF1F-0BF4-41E8-8E58-B489D4F99116}" type="pres">
      <dgm:prSet presAssocID="{EE7C95F1-5079-4185-8C28-0C1699EA9DC3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E542FDE6-6733-4277-A19F-F7B326A36A3C}" type="pres">
      <dgm:prSet presAssocID="{EE7C95F1-5079-4185-8C28-0C1699EA9DC3}" presName="desTx" presStyleLbl="alignAccFollowNode1" presStyleIdx="1" presStyleCnt="3">
        <dgm:presLayoutVars>
          <dgm:bulletEnabled val="1"/>
        </dgm:presLayoutVars>
      </dgm:prSet>
      <dgm:spPr/>
    </dgm:pt>
    <dgm:pt modelId="{3C005F5A-5575-401D-9E38-DDC4D613F706}" type="pres">
      <dgm:prSet presAssocID="{7D0B934B-1976-41EC-9E4E-EF9752A5E5CD}" presName="space" presStyleCnt="0"/>
      <dgm:spPr/>
    </dgm:pt>
    <dgm:pt modelId="{C08E8434-232A-4A2E-84BC-D5F9740BE6CD}" type="pres">
      <dgm:prSet presAssocID="{4E6D3E33-7AB7-4422-8FC4-144667808F4F}" presName="composite" presStyleCnt="0"/>
      <dgm:spPr/>
    </dgm:pt>
    <dgm:pt modelId="{1B288BA9-B448-4562-BAC7-835201FD4C35}" type="pres">
      <dgm:prSet presAssocID="{4E6D3E33-7AB7-4422-8FC4-144667808F4F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D5ADEEB8-DB45-4C7B-97B7-0E7D9E48280B}" type="pres">
      <dgm:prSet presAssocID="{4E6D3E33-7AB7-4422-8FC4-144667808F4F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F748E402-750A-384B-9FB0-B28CD63A7703}" type="presOf" srcId="{1BD00448-801C-5F43-B928-D7B696FE8658}" destId="{E542FDE6-6733-4277-A19F-F7B326A36A3C}" srcOrd="0" destOrd="2" presId="urn:microsoft.com/office/officeart/2005/8/layout/hList1"/>
    <dgm:cxn modelId="{EDF53E08-9292-AA40-B202-F39C960F2A7F}" srcId="{2252B472-C074-C54B-93AE-C219AD5E5CD7}" destId="{1BD00448-801C-5F43-B928-D7B696FE8658}" srcOrd="0" destOrd="0" parTransId="{94D5B370-07F9-1041-976A-516CD1BB033F}" sibTransId="{3B0B9AD6-46C4-E14F-9FD9-3775B7BEF28F}"/>
    <dgm:cxn modelId="{7280970A-EA8F-7D44-BE69-90197941D718}" type="presOf" srcId="{71686020-F360-9D4C-8584-EA32F13CF338}" destId="{D5ADEEB8-DB45-4C7B-97B7-0E7D9E48280B}" srcOrd="0" destOrd="1" presId="urn:microsoft.com/office/officeart/2005/8/layout/hList1"/>
    <dgm:cxn modelId="{7621CC0B-BBF2-4D63-897B-B77F5AABD692}" srcId="{4E6D3E33-7AB7-4422-8FC4-144667808F4F}" destId="{7FF24FA0-101C-4142-9D70-F82A2D3951A9}" srcOrd="0" destOrd="0" parTransId="{B396D695-2446-4C5A-B18F-90E53B29CB78}" sibTransId="{4CE3C50D-186D-4CFD-9D57-9F4255DED257}"/>
    <dgm:cxn modelId="{9392BA12-2F45-4A17-AE4F-88DBE16D609D}" srcId="{FCDA79D7-0E3E-493E-8C4D-71216C777233}" destId="{F9D78088-6D9E-4517-B6EB-BCF4037B8ABA}" srcOrd="0" destOrd="0" parTransId="{34B51D24-4BDF-4866-95AB-600E10379303}" sibTransId="{730A257F-C5FF-4B40-A7B8-FB6FD1C9A674}"/>
    <dgm:cxn modelId="{0CE29214-3887-4212-A208-DA5E12AAC240}" type="presOf" srcId="{F9D78088-6D9E-4517-B6EB-BCF4037B8ABA}" destId="{683EB260-8044-48B0-AB2D-92563FC4398C}" srcOrd="0" destOrd="0" presId="urn:microsoft.com/office/officeart/2005/8/layout/hList1"/>
    <dgm:cxn modelId="{9BAECF17-4818-44E6-9DC0-5DAB880BFC1B}" srcId="{FCDA79D7-0E3E-493E-8C4D-71216C777233}" destId="{4E6D3E33-7AB7-4422-8FC4-144667808F4F}" srcOrd="2" destOrd="0" parTransId="{7A249A7C-7D14-4DCA-8E30-0ACE34B0FD93}" sibTransId="{0384E254-C31A-41E1-97AA-E7D5B46FB207}"/>
    <dgm:cxn modelId="{9C07B219-D125-4C52-8F1C-3DDB658EE95D}" type="presOf" srcId="{FCDA79D7-0E3E-493E-8C4D-71216C777233}" destId="{B87C2CA1-D959-4080-AC59-076CFDB0AAC5}" srcOrd="0" destOrd="0" presId="urn:microsoft.com/office/officeart/2005/8/layout/hList1"/>
    <dgm:cxn modelId="{E491FE2E-3823-4012-BDA3-3D60810F3124}" srcId="{F9D78088-6D9E-4517-B6EB-BCF4037B8ABA}" destId="{C986D51B-374A-473A-A00C-A9C8E0ABBDA5}" srcOrd="0" destOrd="0" parTransId="{E2B8135E-2FAA-4870-95AC-60D22108E8A5}" sibTransId="{FCC1CAB2-42E2-4F34-8DDC-B94ED16F46AC}"/>
    <dgm:cxn modelId="{AC8FB93A-2951-FD4A-8539-8ED8F628DA20}" srcId="{4E6D3E33-7AB7-4422-8FC4-144667808F4F}" destId="{B7CC6215-80B3-5D4C-A35F-9DE7B169B6BF}" srcOrd="1" destOrd="0" parTransId="{3D0BF6D5-47C9-E84C-AED2-7A58E64571F8}" sibTransId="{6CF207C6-F731-2D4F-B4E4-4CE7081A5039}"/>
    <dgm:cxn modelId="{634B7A4D-90C1-E24A-9FF7-0D499EA836ED}" srcId="{F9D78088-6D9E-4517-B6EB-BCF4037B8ABA}" destId="{9F485FBE-B051-844B-902A-68DB0F8A5A20}" srcOrd="1" destOrd="0" parTransId="{5DBB4385-C56D-F04A-9DFF-4D22C7C0FE4B}" sibTransId="{2B9D60FF-3700-E949-8E31-660BA546DFEF}"/>
    <dgm:cxn modelId="{307EE856-74AD-46DD-8D98-6D115F2E4689}" type="presOf" srcId="{3D108A27-A673-443E-8AAC-8F6227E2E2F8}" destId="{847EE047-19FE-4686-A4FB-285E00B0012F}" srcOrd="0" destOrd="2" presId="urn:microsoft.com/office/officeart/2005/8/layout/hList1"/>
    <dgm:cxn modelId="{B42A6C58-F3F1-4E45-B19E-668AE6F313CE}" srcId="{F9D78088-6D9E-4517-B6EB-BCF4037B8ABA}" destId="{3D108A27-A673-443E-8AAC-8F6227E2E2F8}" srcOrd="2" destOrd="0" parTransId="{173F3386-A650-4872-9451-8A8204040491}" sibTransId="{75A10009-7BB5-4CE9-B20B-EEE5DE8D860C}"/>
    <dgm:cxn modelId="{69717B64-B654-4DD8-993B-B6A104E8C78D}" srcId="{EE7C95F1-5079-4185-8C28-0C1699EA9DC3}" destId="{CE1A2455-2CF4-4D2C-8E4C-DEE1C63C5091}" srcOrd="0" destOrd="0" parTransId="{F29B3BB4-18B8-46BE-B863-7954D16AD693}" sibTransId="{4DB54118-7E80-42B6-BA62-101104755EFA}"/>
    <dgm:cxn modelId="{2C9AD564-1E69-8E48-AA6F-91C293332D4E}" srcId="{EE7C95F1-5079-4185-8C28-0C1699EA9DC3}" destId="{2252B472-C074-C54B-93AE-C219AD5E5CD7}" srcOrd="1" destOrd="0" parTransId="{CFC2756B-8522-1648-B57D-ABDED4CDA625}" sibTransId="{5D0A678F-6125-FF4A-A2AF-34390458874D}"/>
    <dgm:cxn modelId="{0502586E-8D8F-47D0-9E66-17C9D07660A0}" type="presOf" srcId="{C986D51B-374A-473A-A00C-A9C8E0ABBDA5}" destId="{847EE047-19FE-4686-A4FB-285E00B0012F}" srcOrd="0" destOrd="0" presId="urn:microsoft.com/office/officeart/2005/8/layout/hList1"/>
    <dgm:cxn modelId="{40106A6E-2501-4BF3-879E-424A249BAD79}" srcId="{FCDA79D7-0E3E-493E-8C4D-71216C777233}" destId="{EE7C95F1-5079-4185-8C28-0C1699EA9DC3}" srcOrd="1" destOrd="0" parTransId="{85E860D4-6E3E-4593-800A-6885E6F3E6F6}" sibTransId="{7D0B934B-1976-41EC-9E4E-EF9752A5E5CD}"/>
    <dgm:cxn modelId="{F4CFA873-8BE9-1D4D-862C-05748BFC9DAF}" type="presOf" srcId="{9F485FBE-B051-844B-902A-68DB0F8A5A20}" destId="{847EE047-19FE-4686-A4FB-285E00B0012F}" srcOrd="0" destOrd="1" presId="urn:microsoft.com/office/officeart/2005/8/layout/hList1"/>
    <dgm:cxn modelId="{05B94382-5881-F846-B8D5-1EC396AEEEC6}" srcId="{7FF24FA0-101C-4142-9D70-F82A2D3951A9}" destId="{71686020-F360-9D4C-8584-EA32F13CF338}" srcOrd="0" destOrd="0" parTransId="{2CAAA95D-9E96-0146-94C7-B9A876BFFF89}" sibTransId="{9DDA33C5-3C39-134D-B534-3F5E844884AA}"/>
    <dgm:cxn modelId="{AD765384-FD70-FC43-AF93-5FD979508E6C}" srcId="{7FF24FA0-101C-4142-9D70-F82A2D3951A9}" destId="{A0F2E0D1-EC8E-0E43-820F-F11FEFD87F39}" srcOrd="1" destOrd="0" parTransId="{B9A03E45-D7EB-F948-967F-1A26922E4E11}" sibTransId="{171D6A42-22AD-444B-BEBD-AB6561FC75F4}"/>
    <dgm:cxn modelId="{18369C90-22CA-D943-B69F-AAEC4800B9C8}" srcId="{2252B472-C074-C54B-93AE-C219AD5E5CD7}" destId="{3AC91A24-A794-1B4E-AD6E-B7344111CDBA}" srcOrd="1" destOrd="0" parTransId="{70AC3266-7930-8642-B00F-596E4B2F3832}" sibTransId="{49EF7930-1DF4-3849-88C6-CE373271816B}"/>
    <dgm:cxn modelId="{C2920299-1021-4E20-A8B1-50B7345A3216}" type="presOf" srcId="{7FF24FA0-101C-4142-9D70-F82A2D3951A9}" destId="{D5ADEEB8-DB45-4C7B-97B7-0E7D9E48280B}" srcOrd="0" destOrd="0" presId="urn:microsoft.com/office/officeart/2005/8/layout/hList1"/>
    <dgm:cxn modelId="{770D18B0-0696-5445-B6D7-B94720E6555E}" type="presOf" srcId="{A0F2E0D1-EC8E-0E43-820F-F11FEFD87F39}" destId="{D5ADEEB8-DB45-4C7B-97B7-0E7D9E48280B}" srcOrd="0" destOrd="2" presId="urn:microsoft.com/office/officeart/2005/8/layout/hList1"/>
    <dgm:cxn modelId="{A22B75C2-1D6F-8F44-A759-8F6FDC802FC2}" type="presOf" srcId="{B7CC6215-80B3-5D4C-A35F-9DE7B169B6BF}" destId="{D5ADEEB8-DB45-4C7B-97B7-0E7D9E48280B}" srcOrd="0" destOrd="3" presId="urn:microsoft.com/office/officeart/2005/8/layout/hList1"/>
    <dgm:cxn modelId="{816DE9C9-78EF-4DE9-A11F-1581A69D06B5}" type="presOf" srcId="{4E6D3E33-7AB7-4422-8FC4-144667808F4F}" destId="{1B288BA9-B448-4562-BAC7-835201FD4C35}" srcOrd="0" destOrd="0" presId="urn:microsoft.com/office/officeart/2005/8/layout/hList1"/>
    <dgm:cxn modelId="{9B585FD2-C925-5648-ABCB-BB92E7948210}" type="presOf" srcId="{2252B472-C074-C54B-93AE-C219AD5E5CD7}" destId="{E542FDE6-6733-4277-A19F-F7B326A36A3C}" srcOrd="0" destOrd="1" presId="urn:microsoft.com/office/officeart/2005/8/layout/hList1"/>
    <dgm:cxn modelId="{F1EAFADB-DFA8-403D-9EDA-7BC434573134}" type="presOf" srcId="{CE1A2455-2CF4-4D2C-8E4C-DEE1C63C5091}" destId="{E542FDE6-6733-4277-A19F-F7B326A36A3C}" srcOrd="0" destOrd="0" presId="urn:microsoft.com/office/officeart/2005/8/layout/hList1"/>
    <dgm:cxn modelId="{C013D7EC-336A-4A82-B68E-C44EC3C6E379}" type="presOf" srcId="{EE7C95F1-5079-4185-8C28-0C1699EA9DC3}" destId="{2D83DF1F-0BF4-41E8-8E58-B489D4F99116}" srcOrd="0" destOrd="0" presId="urn:microsoft.com/office/officeart/2005/8/layout/hList1"/>
    <dgm:cxn modelId="{97015AF3-98DC-B648-A92F-5F5CFFFD95E4}" type="presOf" srcId="{3AC91A24-A794-1B4E-AD6E-B7344111CDBA}" destId="{E542FDE6-6733-4277-A19F-F7B326A36A3C}" srcOrd="0" destOrd="3" presId="urn:microsoft.com/office/officeart/2005/8/layout/hList1"/>
    <dgm:cxn modelId="{A8B5273A-B39D-44C4-864C-BAE2A04F6C39}" type="presParOf" srcId="{B87C2CA1-D959-4080-AC59-076CFDB0AAC5}" destId="{DC9A8EC0-1CC0-48AC-B53B-DD0A8507ACB7}" srcOrd="0" destOrd="0" presId="urn:microsoft.com/office/officeart/2005/8/layout/hList1"/>
    <dgm:cxn modelId="{A1FAD23C-69EF-40A4-9776-A1E1634096EB}" type="presParOf" srcId="{DC9A8EC0-1CC0-48AC-B53B-DD0A8507ACB7}" destId="{683EB260-8044-48B0-AB2D-92563FC4398C}" srcOrd="0" destOrd="0" presId="urn:microsoft.com/office/officeart/2005/8/layout/hList1"/>
    <dgm:cxn modelId="{E0D516E2-9C5B-4277-AA04-915BC029CB2D}" type="presParOf" srcId="{DC9A8EC0-1CC0-48AC-B53B-DD0A8507ACB7}" destId="{847EE047-19FE-4686-A4FB-285E00B0012F}" srcOrd="1" destOrd="0" presId="urn:microsoft.com/office/officeart/2005/8/layout/hList1"/>
    <dgm:cxn modelId="{373C4959-65E0-45D0-8A39-3079B7E08738}" type="presParOf" srcId="{B87C2CA1-D959-4080-AC59-076CFDB0AAC5}" destId="{16C32E8E-8D7C-486B-A648-DDC100C07B9F}" srcOrd="1" destOrd="0" presId="urn:microsoft.com/office/officeart/2005/8/layout/hList1"/>
    <dgm:cxn modelId="{3D16BB6C-8314-4ADB-A930-2DB6C0416C6B}" type="presParOf" srcId="{B87C2CA1-D959-4080-AC59-076CFDB0AAC5}" destId="{64AEC930-5558-41AC-9F15-1E471EA9E695}" srcOrd="2" destOrd="0" presId="urn:microsoft.com/office/officeart/2005/8/layout/hList1"/>
    <dgm:cxn modelId="{1F381D1E-D847-4547-AB99-87F3383EC960}" type="presParOf" srcId="{64AEC930-5558-41AC-9F15-1E471EA9E695}" destId="{2D83DF1F-0BF4-41E8-8E58-B489D4F99116}" srcOrd="0" destOrd="0" presId="urn:microsoft.com/office/officeart/2005/8/layout/hList1"/>
    <dgm:cxn modelId="{FE0B12A0-E45B-4157-9C85-28BDD8E6B22A}" type="presParOf" srcId="{64AEC930-5558-41AC-9F15-1E471EA9E695}" destId="{E542FDE6-6733-4277-A19F-F7B326A36A3C}" srcOrd="1" destOrd="0" presId="urn:microsoft.com/office/officeart/2005/8/layout/hList1"/>
    <dgm:cxn modelId="{8AAA2A44-5C44-4802-B599-8759D5F20875}" type="presParOf" srcId="{B87C2CA1-D959-4080-AC59-076CFDB0AAC5}" destId="{3C005F5A-5575-401D-9E38-DDC4D613F706}" srcOrd="3" destOrd="0" presId="urn:microsoft.com/office/officeart/2005/8/layout/hList1"/>
    <dgm:cxn modelId="{F69DB8FE-5B5B-4732-BBE8-95684D608286}" type="presParOf" srcId="{B87C2CA1-D959-4080-AC59-076CFDB0AAC5}" destId="{C08E8434-232A-4A2E-84BC-D5F9740BE6CD}" srcOrd="4" destOrd="0" presId="urn:microsoft.com/office/officeart/2005/8/layout/hList1"/>
    <dgm:cxn modelId="{9E865EBA-8B67-4480-B0D4-8017F075C401}" type="presParOf" srcId="{C08E8434-232A-4A2E-84BC-D5F9740BE6CD}" destId="{1B288BA9-B448-4562-BAC7-835201FD4C35}" srcOrd="0" destOrd="0" presId="urn:microsoft.com/office/officeart/2005/8/layout/hList1"/>
    <dgm:cxn modelId="{BBC403F2-C1E9-4A33-A565-43EFC1196828}" type="presParOf" srcId="{C08E8434-232A-4A2E-84BC-D5F9740BE6CD}" destId="{D5ADEEB8-DB45-4C7B-97B7-0E7D9E48280B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EEE073-24FA-4C59-BFF8-92AD07A33A82}">
      <dsp:nvSpPr>
        <dsp:cNvPr id="0" name=""/>
        <dsp:cNvSpPr/>
      </dsp:nvSpPr>
      <dsp:spPr>
        <a:xfrm>
          <a:off x="1149814" y="548399"/>
          <a:ext cx="7503645" cy="54576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3660" tIns="73660" rIns="73660" bIns="7366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900" kern="1200" dirty="0"/>
            <a:t>Community Service Aims, Grouping</a:t>
          </a:r>
          <a:endParaRPr lang="en-US" sz="2900" kern="1200" dirty="0"/>
        </a:p>
      </dsp:txBody>
      <dsp:txXfrm>
        <a:off x="1149814" y="548399"/>
        <a:ext cx="7503645" cy="545764"/>
      </dsp:txXfrm>
    </dsp:sp>
    <dsp:sp modelId="{D06AEF6F-3660-4FE7-995A-B5A8A6A5A7E0}">
      <dsp:nvSpPr>
        <dsp:cNvPr id="0" name=""/>
        <dsp:cNvSpPr/>
      </dsp:nvSpPr>
      <dsp:spPr>
        <a:xfrm>
          <a:off x="1043552" y="2295798"/>
          <a:ext cx="7647645" cy="540011"/>
        </a:xfrm>
        <a:prstGeom prst="rect">
          <a:avLst/>
        </a:prstGeom>
        <a:solidFill>
          <a:schemeClr val="accent2">
            <a:hueOff val="1847440"/>
            <a:satOff val="-318"/>
            <a:lumOff val="-326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3660" tIns="73660" rIns="73660" bIns="7366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Donating to the Community</a:t>
          </a:r>
        </a:p>
      </dsp:txBody>
      <dsp:txXfrm>
        <a:off x="1043552" y="2295798"/>
        <a:ext cx="7647645" cy="540011"/>
      </dsp:txXfrm>
    </dsp:sp>
    <dsp:sp modelId="{A8204802-30FD-2E4F-8245-8EBF56DAE037}">
      <dsp:nvSpPr>
        <dsp:cNvPr id="0" name=""/>
        <dsp:cNvSpPr/>
      </dsp:nvSpPr>
      <dsp:spPr>
        <a:xfrm>
          <a:off x="1041426" y="3178669"/>
          <a:ext cx="7695135" cy="540011"/>
        </a:xfrm>
        <a:prstGeom prst="rect">
          <a:avLst/>
        </a:prstGeom>
        <a:solidFill>
          <a:schemeClr val="accent2">
            <a:hueOff val="3694879"/>
            <a:satOff val="-635"/>
            <a:lumOff val="-653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3660" tIns="73660" rIns="73660" bIns="7366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900" kern="1200" dirty="0"/>
            <a:t>Working in the Community</a:t>
          </a:r>
          <a:endParaRPr lang="en-US" sz="2900" kern="1200" dirty="0"/>
        </a:p>
      </dsp:txBody>
      <dsp:txXfrm>
        <a:off x="1041426" y="3178669"/>
        <a:ext cx="7695135" cy="540011"/>
      </dsp:txXfrm>
    </dsp:sp>
    <dsp:sp modelId="{8DF071A5-3318-634E-9EF3-E07F1CB52287}">
      <dsp:nvSpPr>
        <dsp:cNvPr id="0" name=""/>
        <dsp:cNvSpPr/>
      </dsp:nvSpPr>
      <dsp:spPr>
        <a:xfrm>
          <a:off x="1852804" y="1390387"/>
          <a:ext cx="5659488" cy="540011"/>
        </a:xfrm>
        <a:prstGeom prst="rect">
          <a:avLst/>
        </a:prstGeom>
        <a:solidFill>
          <a:schemeClr val="accent2">
            <a:hueOff val="5542319"/>
            <a:satOff val="-953"/>
            <a:lumOff val="-98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3660" tIns="73660" rIns="73660" bIns="7366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900" kern="1200" dirty="0"/>
            <a:t>Fundraising Plan</a:t>
          </a:r>
          <a:endParaRPr lang="en-US" sz="2900" kern="1200" dirty="0"/>
        </a:p>
      </dsp:txBody>
      <dsp:txXfrm>
        <a:off x="1852804" y="1390387"/>
        <a:ext cx="5659488" cy="54001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EEE073-24FA-4C59-BFF8-92AD07A33A82}">
      <dsp:nvSpPr>
        <dsp:cNvPr id="0" name=""/>
        <dsp:cNvSpPr/>
      </dsp:nvSpPr>
      <dsp:spPr>
        <a:xfrm>
          <a:off x="0" y="0"/>
          <a:ext cx="11668538" cy="188629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280" tIns="81280" rIns="81280" bIns="8128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3200" u="sng" kern="1200" dirty="0"/>
            <a:t>Community Service Aim(s)</a:t>
          </a: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600" kern="1200" dirty="0"/>
            <a:t>- </a:t>
          </a:r>
          <a:r>
            <a:rPr lang="en-CA" sz="1600" u="sng" kern="1200" baseline="0" dirty="0"/>
            <a:t>identify community needs </a:t>
          </a:r>
          <a:r>
            <a:rPr lang="en-CA" sz="1600" kern="1200" dirty="0"/>
            <a:t>that align with Rotary ideals and that the club can support in a meaningful way</a:t>
          </a: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600" kern="1200" dirty="0"/>
            <a:t>- use an objective process to </a:t>
          </a:r>
          <a:r>
            <a:rPr lang="en-CA" sz="1600" u="sng" kern="1200" baseline="0" dirty="0"/>
            <a:t>select service projects</a:t>
          </a:r>
          <a:r>
            <a:rPr lang="en-CA" sz="1600" kern="1200" dirty="0"/>
            <a:t> for the club to support in the Norfolk area; and</a:t>
          </a: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600" kern="1200" dirty="0"/>
            <a:t>- </a:t>
          </a:r>
          <a:r>
            <a:rPr lang="en-CA" sz="1600" u="sng" kern="1200" baseline="0" dirty="0"/>
            <a:t>oversee and coordinate the work </a:t>
          </a:r>
          <a:r>
            <a:rPr lang="en-CA" sz="1600" kern="1200" dirty="0"/>
            <a:t>of all ad-hoc committees appointed on particular phases of community service.</a:t>
          </a:r>
        </a:p>
      </dsp:txBody>
      <dsp:txXfrm>
        <a:off x="0" y="0"/>
        <a:ext cx="11668538" cy="1886299"/>
      </dsp:txXfrm>
    </dsp:sp>
    <dsp:sp modelId="{FC6F3CF1-A12E-43C7-BBA2-68661387D993}">
      <dsp:nvSpPr>
        <dsp:cNvPr id="0" name=""/>
        <dsp:cNvSpPr/>
      </dsp:nvSpPr>
      <dsp:spPr>
        <a:xfrm>
          <a:off x="0" y="2100490"/>
          <a:ext cx="11668538" cy="2619554"/>
        </a:xfrm>
        <a:prstGeom prst="rect">
          <a:avLst/>
        </a:prstGeom>
        <a:solidFill>
          <a:schemeClr val="accent2">
            <a:hueOff val="5542319"/>
            <a:satOff val="-953"/>
            <a:lumOff val="-98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280" tIns="81280" rIns="81280" bIns="8128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3200" u="sng" kern="1200" dirty="0"/>
            <a:t>Community Service Grouping</a:t>
          </a: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000" kern="1200" dirty="0"/>
            <a:t>Responsible to the RCNS Club, through the Board of Directors</a:t>
          </a: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000" kern="1200" dirty="0"/>
            <a:t>Budget – anywhere from $8K to $44K</a:t>
          </a: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000" kern="1200" dirty="0"/>
            <a:t>---------------------------------------------------</a:t>
          </a: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000" kern="1200" dirty="0"/>
            <a:t>Chair; Jim Simpson</a:t>
          </a: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000" kern="1200" dirty="0"/>
            <a:t>Members; Kate Stratford, Jim Peters, Helga </a:t>
          </a:r>
          <a:r>
            <a:rPr lang="en-CA" sz="2000" kern="1200" dirty="0" err="1"/>
            <a:t>Streumer</a:t>
          </a:r>
          <a:r>
            <a:rPr lang="en-CA" sz="2000" kern="1200" dirty="0"/>
            <a:t>, Dave Douglas, Scott Williams, Dave Bradshaw</a:t>
          </a:r>
        </a:p>
      </dsp:txBody>
      <dsp:txXfrm>
        <a:off x="0" y="2100490"/>
        <a:ext cx="11668538" cy="261955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DDF9AF-B285-4320-AEA7-1F425B17E772}">
      <dsp:nvSpPr>
        <dsp:cNvPr id="0" name=""/>
        <dsp:cNvSpPr/>
      </dsp:nvSpPr>
      <dsp:spPr>
        <a:xfrm>
          <a:off x="147875" y="1337"/>
          <a:ext cx="3193702" cy="191622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Casino Royale</a:t>
          </a:r>
        </a:p>
      </dsp:txBody>
      <dsp:txXfrm>
        <a:off x="147875" y="1337"/>
        <a:ext cx="3193702" cy="1916221"/>
      </dsp:txXfrm>
    </dsp:sp>
    <dsp:sp modelId="{D7249B68-6625-4303-8D26-9C50942F9FEE}">
      <dsp:nvSpPr>
        <dsp:cNvPr id="0" name=""/>
        <dsp:cNvSpPr/>
      </dsp:nvSpPr>
      <dsp:spPr>
        <a:xfrm>
          <a:off x="3660948" y="1337"/>
          <a:ext cx="3193702" cy="1916221"/>
        </a:xfrm>
        <a:prstGeom prst="rect">
          <a:avLst/>
        </a:prstGeom>
        <a:solidFill>
          <a:schemeClr val="accent2">
            <a:hueOff val="1108464"/>
            <a:satOff val="-191"/>
            <a:lumOff val="-19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4000" kern="1200" dirty="0"/>
            <a:t>Bargains Bling  &amp; Blarney</a:t>
          </a:r>
          <a:endParaRPr lang="en-US" sz="4000" kern="1200" dirty="0"/>
        </a:p>
      </dsp:txBody>
      <dsp:txXfrm>
        <a:off x="3660948" y="1337"/>
        <a:ext cx="3193702" cy="1916221"/>
      </dsp:txXfrm>
    </dsp:sp>
    <dsp:sp modelId="{A83C929E-1F1A-4DA3-9C90-4DB10BE1271E}">
      <dsp:nvSpPr>
        <dsp:cNvPr id="0" name=""/>
        <dsp:cNvSpPr/>
      </dsp:nvSpPr>
      <dsp:spPr>
        <a:xfrm>
          <a:off x="7174021" y="1337"/>
          <a:ext cx="3193702" cy="1916221"/>
        </a:xfrm>
        <a:prstGeom prst="rect">
          <a:avLst/>
        </a:prstGeom>
        <a:solidFill>
          <a:schemeClr val="accent2">
            <a:hueOff val="2216927"/>
            <a:satOff val="-381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4000" kern="1200" dirty="0"/>
            <a:t>Ride for Rotary</a:t>
          </a:r>
          <a:endParaRPr lang="en-US" sz="4000" kern="1200" dirty="0"/>
        </a:p>
      </dsp:txBody>
      <dsp:txXfrm>
        <a:off x="7174021" y="1337"/>
        <a:ext cx="3193702" cy="1916221"/>
      </dsp:txXfrm>
    </dsp:sp>
    <dsp:sp modelId="{37CCFC3E-6AC6-4F22-B177-CE979E17C02A}">
      <dsp:nvSpPr>
        <dsp:cNvPr id="0" name=""/>
        <dsp:cNvSpPr/>
      </dsp:nvSpPr>
      <dsp:spPr>
        <a:xfrm>
          <a:off x="147875" y="2236929"/>
          <a:ext cx="3193702" cy="1916221"/>
        </a:xfrm>
        <a:prstGeom prst="rect">
          <a:avLst/>
        </a:prstGeom>
        <a:solidFill>
          <a:schemeClr val="accent2">
            <a:hueOff val="3325391"/>
            <a:satOff val="-572"/>
            <a:lumOff val="-588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4000" kern="1200" dirty="0"/>
            <a:t>Car Rally</a:t>
          </a:r>
          <a:endParaRPr lang="en-US" sz="4000" kern="1200" dirty="0"/>
        </a:p>
      </dsp:txBody>
      <dsp:txXfrm>
        <a:off x="147875" y="2236929"/>
        <a:ext cx="3193702" cy="1916221"/>
      </dsp:txXfrm>
    </dsp:sp>
    <dsp:sp modelId="{F950F6C9-7594-4182-9E0F-C187181A7919}">
      <dsp:nvSpPr>
        <dsp:cNvPr id="0" name=""/>
        <dsp:cNvSpPr/>
      </dsp:nvSpPr>
      <dsp:spPr>
        <a:xfrm>
          <a:off x="3660948" y="2236929"/>
          <a:ext cx="3193702" cy="1916221"/>
        </a:xfrm>
        <a:prstGeom prst="rect">
          <a:avLst/>
        </a:prstGeom>
        <a:solidFill>
          <a:schemeClr val="accent2">
            <a:hueOff val="4433855"/>
            <a:satOff val="-762"/>
            <a:lumOff val="-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4000" kern="1200" dirty="0"/>
            <a:t>Wall of Money</a:t>
          </a:r>
          <a:endParaRPr lang="en-US" sz="4000" kern="1200" dirty="0"/>
        </a:p>
      </dsp:txBody>
      <dsp:txXfrm>
        <a:off x="3660948" y="2236929"/>
        <a:ext cx="3193702" cy="1916221"/>
      </dsp:txXfrm>
    </dsp:sp>
    <dsp:sp modelId="{457C3DE2-D108-4875-9B6E-04F814803ED0}">
      <dsp:nvSpPr>
        <dsp:cNvPr id="0" name=""/>
        <dsp:cNvSpPr/>
      </dsp:nvSpPr>
      <dsp:spPr>
        <a:xfrm>
          <a:off x="7174021" y="2236929"/>
          <a:ext cx="3193702" cy="1916221"/>
        </a:xfrm>
        <a:prstGeom prst="rect">
          <a:avLst/>
        </a:prstGeom>
        <a:solidFill>
          <a:schemeClr val="accent2">
            <a:hueOff val="5542319"/>
            <a:satOff val="-953"/>
            <a:lumOff val="-98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4000" kern="1200" dirty="0"/>
            <a:t>Catch the Ace</a:t>
          </a:r>
          <a:endParaRPr lang="en-US" sz="4000" kern="1200" dirty="0"/>
        </a:p>
      </dsp:txBody>
      <dsp:txXfrm>
        <a:off x="7174021" y="2236929"/>
        <a:ext cx="3193702" cy="191622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7D240A-C572-644E-96BB-C1D710FC1D29}">
      <dsp:nvSpPr>
        <dsp:cNvPr id="0" name=""/>
        <dsp:cNvSpPr/>
      </dsp:nvSpPr>
      <dsp:spPr>
        <a:xfrm>
          <a:off x="4518" y="820209"/>
          <a:ext cx="1340122" cy="43200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60960" rIns="106680" bIns="6096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/>
            <a:t>Health</a:t>
          </a:r>
        </a:p>
      </dsp:txBody>
      <dsp:txXfrm>
        <a:off x="4518" y="820209"/>
        <a:ext cx="1340122" cy="432000"/>
      </dsp:txXfrm>
    </dsp:sp>
    <dsp:sp modelId="{A2F07A39-7F92-6640-8193-95F852C027DB}">
      <dsp:nvSpPr>
        <dsp:cNvPr id="0" name=""/>
        <dsp:cNvSpPr/>
      </dsp:nvSpPr>
      <dsp:spPr>
        <a:xfrm>
          <a:off x="4518" y="1252209"/>
          <a:ext cx="1340122" cy="3242531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106680" bIns="12001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Norfolk Gen Hospital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Assisted Community Living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Children’s Nutrition Network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Addiction &amp; Mental Health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Palliative Care Centre</a:t>
          </a:r>
        </a:p>
      </dsp:txBody>
      <dsp:txXfrm>
        <a:off x="4518" y="1252209"/>
        <a:ext cx="1340122" cy="3242531"/>
      </dsp:txXfrm>
    </dsp:sp>
    <dsp:sp modelId="{582899CC-4C57-7247-9B0C-CC3D9B105C7A}">
      <dsp:nvSpPr>
        <dsp:cNvPr id="0" name=""/>
        <dsp:cNvSpPr/>
      </dsp:nvSpPr>
      <dsp:spPr>
        <a:xfrm>
          <a:off x="1532258" y="820209"/>
          <a:ext cx="1340122" cy="432000"/>
        </a:xfrm>
        <a:prstGeom prst="rect">
          <a:avLst/>
        </a:prstGeom>
        <a:solidFill>
          <a:schemeClr val="accent2">
            <a:hueOff val="923720"/>
            <a:satOff val="-159"/>
            <a:lumOff val="-1634"/>
            <a:alphaOff val="0"/>
          </a:schemeClr>
        </a:solidFill>
        <a:ln w="12700" cap="flat" cmpd="sng" algn="ctr">
          <a:solidFill>
            <a:schemeClr val="accent2">
              <a:hueOff val="923720"/>
              <a:satOff val="-159"/>
              <a:lumOff val="-163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60960" rIns="106680" bIns="6096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/>
            <a:t>Welfare</a:t>
          </a:r>
        </a:p>
      </dsp:txBody>
      <dsp:txXfrm>
        <a:off x="1532258" y="820209"/>
        <a:ext cx="1340122" cy="432000"/>
      </dsp:txXfrm>
    </dsp:sp>
    <dsp:sp modelId="{112A9AE5-D8E0-914E-A6AF-A690BE396456}">
      <dsp:nvSpPr>
        <dsp:cNvPr id="0" name=""/>
        <dsp:cNvSpPr/>
      </dsp:nvSpPr>
      <dsp:spPr>
        <a:xfrm>
          <a:off x="1532258" y="1252209"/>
          <a:ext cx="1340122" cy="3242531"/>
        </a:xfrm>
        <a:prstGeom prst="rect">
          <a:avLst/>
        </a:prstGeom>
        <a:solidFill>
          <a:schemeClr val="accent2">
            <a:tint val="40000"/>
            <a:alpha val="90000"/>
            <a:hueOff val="881981"/>
            <a:satOff val="-901"/>
            <a:lumOff val="-321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881981"/>
              <a:satOff val="-901"/>
              <a:lumOff val="-32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106680" bIns="12001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Church Out Serving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Community Help Centre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Coats for Kids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Santa Breakfast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RISE Anti-Poverty Group</a:t>
          </a:r>
        </a:p>
      </dsp:txBody>
      <dsp:txXfrm>
        <a:off x="1532258" y="1252209"/>
        <a:ext cx="1340122" cy="3242531"/>
      </dsp:txXfrm>
    </dsp:sp>
    <dsp:sp modelId="{683EB260-8044-48B0-AB2D-92563FC4398C}">
      <dsp:nvSpPr>
        <dsp:cNvPr id="0" name=""/>
        <dsp:cNvSpPr/>
      </dsp:nvSpPr>
      <dsp:spPr>
        <a:xfrm>
          <a:off x="3059998" y="820209"/>
          <a:ext cx="1340122" cy="432000"/>
        </a:xfrm>
        <a:prstGeom prst="rect">
          <a:avLst/>
        </a:prstGeom>
        <a:solidFill>
          <a:schemeClr val="accent2">
            <a:hueOff val="1847440"/>
            <a:satOff val="-318"/>
            <a:lumOff val="-3268"/>
            <a:alphaOff val="0"/>
          </a:schemeClr>
        </a:solidFill>
        <a:ln w="12700" cap="flat" cmpd="sng" algn="ctr">
          <a:solidFill>
            <a:schemeClr val="accent2">
              <a:hueOff val="1847440"/>
              <a:satOff val="-318"/>
              <a:lumOff val="-326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60960" rIns="106680" bIns="6096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500" b="1" kern="1200" dirty="0"/>
            <a:t>Youth</a:t>
          </a:r>
          <a:endParaRPr lang="en-US" sz="1500" b="1" kern="1200" dirty="0"/>
        </a:p>
      </dsp:txBody>
      <dsp:txXfrm>
        <a:off x="3059998" y="820209"/>
        <a:ext cx="1340122" cy="432000"/>
      </dsp:txXfrm>
    </dsp:sp>
    <dsp:sp modelId="{847EE047-19FE-4686-A4FB-285E00B0012F}">
      <dsp:nvSpPr>
        <dsp:cNvPr id="0" name=""/>
        <dsp:cNvSpPr/>
      </dsp:nvSpPr>
      <dsp:spPr>
        <a:xfrm>
          <a:off x="3059998" y="1252209"/>
          <a:ext cx="1340122" cy="3242531"/>
        </a:xfrm>
        <a:prstGeom prst="rect">
          <a:avLst/>
        </a:prstGeom>
        <a:solidFill>
          <a:schemeClr val="accent2">
            <a:tint val="40000"/>
            <a:alpha val="90000"/>
            <a:hueOff val="1763962"/>
            <a:satOff val="-1802"/>
            <a:lumOff val="-642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1763962"/>
              <a:satOff val="-1802"/>
              <a:lumOff val="-64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106680" bIns="12001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Special Olympics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Young Theatre Players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Lighthouse Theatre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Agri Awareness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Big Brothers, Big Sisters</a:t>
          </a:r>
        </a:p>
      </dsp:txBody>
      <dsp:txXfrm>
        <a:off x="3059998" y="1252209"/>
        <a:ext cx="1340122" cy="3242531"/>
      </dsp:txXfrm>
    </dsp:sp>
    <dsp:sp modelId="{A736744E-2377-0242-848B-45366E89D2F5}">
      <dsp:nvSpPr>
        <dsp:cNvPr id="0" name=""/>
        <dsp:cNvSpPr/>
      </dsp:nvSpPr>
      <dsp:spPr>
        <a:xfrm>
          <a:off x="4587738" y="820209"/>
          <a:ext cx="1340122" cy="432000"/>
        </a:xfrm>
        <a:prstGeom prst="rect">
          <a:avLst/>
        </a:prstGeom>
        <a:solidFill>
          <a:schemeClr val="accent2">
            <a:hueOff val="2771159"/>
            <a:satOff val="-477"/>
            <a:lumOff val="-4902"/>
            <a:alphaOff val="0"/>
          </a:schemeClr>
        </a:solidFill>
        <a:ln w="12700" cap="flat" cmpd="sng" algn="ctr">
          <a:solidFill>
            <a:schemeClr val="accent2">
              <a:hueOff val="2771159"/>
              <a:satOff val="-477"/>
              <a:lumOff val="-490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60960" rIns="106680" bIns="6096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/>
            <a:t>Literacy</a:t>
          </a:r>
        </a:p>
      </dsp:txBody>
      <dsp:txXfrm>
        <a:off x="4587738" y="820209"/>
        <a:ext cx="1340122" cy="432000"/>
      </dsp:txXfrm>
    </dsp:sp>
    <dsp:sp modelId="{3C97BD4E-13B1-2645-8BB2-D0A59B408E41}">
      <dsp:nvSpPr>
        <dsp:cNvPr id="0" name=""/>
        <dsp:cNvSpPr/>
      </dsp:nvSpPr>
      <dsp:spPr>
        <a:xfrm>
          <a:off x="4587738" y="1252209"/>
          <a:ext cx="1340122" cy="3242531"/>
        </a:xfrm>
        <a:prstGeom prst="rect">
          <a:avLst/>
        </a:prstGeom>
        <a:solidFill>
          <a:schemeClr val="accent2">
            <a:tint val="40000"/>
            <a:alpha val="90000"/>
            <a:hueOff val="2645942"/>
            <a:satOff val="-2703"/>
            <a:lumOff val="-963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2645942"/>
              <a:satOff val="-2703"/>
              <a:lumOff val="-96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106680" bIns="12001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Norfolk Literacy Council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Library Teen Write</a:t>
          </a:r>
        </a:p>
      </dsp:txBody>
      <dsp:txXfrm>
        <a:off x="4587738" y="1252209"/>
        <a:ext cx="1340122" cy="3242531"/>
      </dsp:txXfrm>
    </dsp:sp>
    <dsp:sp modelId="{6BD03E3D-F008-9C41-807C-D115F15B56DA}">
      <dsp:nvSpPr>
        <dsp:cNvPr id="0" name=""/>
        <dsp:cNvSpPr/>
      </dsp:nvSpPr>
      <dsp:spPr>
        <a:xfrm>
          <a:off x="6115478" y="820209"/>
          <a:ext cx="1340122" cy="432000"/>
        </a:xfrm>
        <a:prstGeom prst="rect">
          <a:avLst/>
        </a:prstGeom>
        <a:solidFill>
          <a:schemeClr val="accent2">
            <a:hueOff val="3694879"/>
            <a:satOff val="-635"/>
            <a:lumOff val="-6536"/>
            <a:alphaOff val="0"/>
          </a:schemeClr>
        </a:solidFill>
        <a:ln w="12700" cap="flat" cmpd="sng" algn="ctr">
          <a:solidFill>
            <a:schemeClr val="accent2">
              <a:hueOff val="3694879"/>
              <a:satOff val="-635"/>
              <a:lumOff val="-653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60960" rIns="106680" bIns="6096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/>
            <a:t>Fitness</a:t>
          </a:r>
        </a:p>
      </dsp:txBody>
      <dsp:txXfrm>
        <a:off x="6115478" y="820209"/>
        <a:ext cx="1340122" cy="432000"/>
      </dsp:txXfrm>
    </dsp:sp>
    <dsp:sp modelId="{AECA2527-DBC9-E848-86E6-44B2F4294909}">
      <dsp:nvSpPr>
        <dsp:cNvPr id="0" name=""/>
        <dsp:cNvSpPr/>
      </dsp:nvSpPr>
      <dsp:spPr>
        <a:xfrm>
          <a:off x="6115478" y="1252209"/>
          <a:ext cx="1340122" cy="3242531"/>
        </a:xfrm>
        <a:prstGeom prst="rect">
          <a:avLst/>
        </a:prstGeom>
        <a:solidFill>
          <a:schemeClr val="accent2">
            <a:tint val="40000"/>
            <a:alpha val="90000"/>
            <a:hueOff val="3527923"/>
            <a:satOff val="-3604"/>
            <a:lumOff val="-1283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3527923"/>
              <a:satOff val="-3604"/>
              <a:lumOff val="-128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106680" bIns="12001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Simcoe Sunrise Trail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Waterford Shadow Lake Trail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Community Skate-Board Parks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Todd Eaton Fitness Track</a:t>
          </a:r>
        </a:p>
      </dsp:txBody>
      <dsp:txXfrm>
        <a:off x="6115478" y="1252209"/>
        <a:ext cx="1340122" cy="3242531"/>
      </dsp:txXfrm>
    </dsp:sp>
    <dsp:sp modelId="{76D853FC-6B07-4A52-B056-8D3197486395}">
      <dsp:nvSpPr>
        <dsp:cNvPr id="0" name=""/>
        <dsp:cNvSpPr/>
      </dsp:nvSpPr>
      <dsp:spPr>
        <a:xfrm>
          <a:off x="7643218" y="820209"/>
          <a:ext cx="1340122" cy="432000"/>
        </a:xfrm>
        <a:prstGeom prst="rect">
          <a:avLst/>
        </a:prstGeom>
        <a:solidFill>
          <a:schemeClr val="accent2">
            <a:hueOff val="4618599"/>
            <a:satOff val="-794"/>
            <a:lumOff val="-8170"/>
            <a:alphaOff val="0"/>
          </a:schemeClr>
        </a:solidFill>
        <a:ln w="12700" cap="flat" cmpd="sng" algn="ctr">
          <a:solidFill>
            <a:schemeClr val="accent2">
              <a:hueOff val="4618599"/>
              <a:satOff val="-794"/>
              <a:lumOff val="-817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60960" rIns="106680" bIns="6096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/>
            <a:t>Com Dev</a:t>
          </a:r>
        </a:p>
      </dsp:txBody>
      <dsp:txXfrm>
        <a:off x="7643218" y="820209"/>
        <a:ext cx="1340122" cy="432000"/>
      </dsp:txXfrm>
    </dsp:sp>
    <dsp:sp modelId="{98112C48-8EC2-464F-AA98-BA76BEDD4B60}">
      <dsp:nvSpPr>
        <dsp:cNvPr id="0" name=""/>
        <dsp:cNvSpPr/>
      </dsp:nvSpPr>
      <dsp:spPr>
        <a:xfrm>
          <a:off x="7643218" y="1252209"/>
          <a:ext cx="1340122" cy="3242531"/>
        </a:xfrm>
        <a:prstGeom prst="rect">
          <a:avLst/>
        </a:prstGeom>
        <a:solidFill>
          <a:schemeClr val="accent2">
            <a:tint val="40000"/>
            <a:alpha val="90000"/>
            <a:hueOff val="4409903"/>
            <a:satOff val="-4505"/>
            <a:lumOff val="-1604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4409903"/>
              <a:satOff val="-4505"/>
              <a:lumOff val="-160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106680" bIns="12001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Panorama Farmer Market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Murals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Lighthouse  Seat </a:t>
          </a:r>
          <a:r>
            <a:rPr lang="en-US" sz="1500" kern="1200" dirty="0" err="1"/>
            <a:t>Repl</a:t>
          </a:r>
          <a:endParaRPr lang="en-US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Gateway Signs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Raised Gardens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 err="1"/>
            <a:t>Pikangikum</a:t>
          </a:r>
          <a:r>
            <a:rPr lang="en-US" sz="1500" kern="1200" dirty="0"/>
            <a:t> School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LS King School</a:t>
          </a:r>
        </a:p>
      </dsp:txBody>
      <dsp:txXfrm>
        <a:off x="7643218" y="1252209"/>
        <a:ext cx="1340122" cy="3242531"/>
      </dsp:txXfrm>
    </dsp:sp>
    <dsp:sp modelId="{1B288BA9-B448-4562-BAC7-835201FD4C35}">
      <dsp:nvSpPr>
        <dsp:cNvPr id="0" name=""/>
        <dsp:cNvSpPr/>
      </dsp:nvSpPr>
      <dsp:spPr>
        <a:xfrm>
          <a:off x="9170958" y="820209"/>
          <a:ext cx="1340122" cy="432000"/>
        </a:xfrm>
        <a:prstGeom prst="rect">
          <a:avLst/>
        </a:prstGeom>
        <a:solidFill>
          <a:schemeClr val="accent2">
            <a:hueOff val="5542319"/>
            <a:satOff val="-953"/>
            <a:lumOff val="-9804"/>
            <a:alphaOff val="0"/>
          </a:schemeClr>
        </a:solidFill>
        <a:ln w="12700" cap="flat" cmpd="sng" algn="ctr">
          <a:solidFill>
            <a:schemeClr val="accent2">
              <a:hueOff val="5542319"/>
              <a:satOff val="-953"/>
              <a:lumOff val="-980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60960" rIns="106680" bIns="6096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/>
            <a:t>Others</a:t>
          </a:r>
        </a:p>
      </dsp:txBody>
      <dsp:txXfrm>
        <a:off x="9170958" y="820209"/>
        <a:ext cx="1340122" cy="432000"/>
      </dsp:txXfrm>
    </dsp:sp>
    <dsp:sp modelId="{D5ADEEB8-DB45-4C7B-97B7-0E7D9E48280B}">
      <dsp:nvSpPr>
        <dsp:cNvPr id="0" name=""/>
        <dsp:cNvSpPr/>
      </dsp:nvSpPr>
      <dsp:spPr>
        <a:xfrm>
          <a:off x="9170958" y="1252209"/>
          <a:ext cx="1340122" cy="3242531"/>
        </a:xfrm>
        <a:prstGeom prst="rect">
          <a:avLst/>
        </a:prstGeom>
        <a:solidFill>
          <a:schemeClr val="accent2">
            <a:tint val="40000"/>
            <a:alpha val="90000"/>
            <a:hueOff val="5291884"/>
            <a:satOff val="-5406"/>
            <a:lumOff val="-1925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5291884"/>
              <a:satOff val="-5406"/>
              <a:lumOff val="-192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106680" bIns="12001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Indwell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Habitat for Humanity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Women’s Service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Pregnancy &amp; Fam Res Centre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Touch of Haven</a:t>
          </a:r>
        </a:p>
      </dsp:txBody>
      <dsp:txXfrm>
        <a:off x="9170958" y="1252209"/>
        <a:ext cx="1340122" cy="324253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3EB260-8044-48B0-AB2D-92563FC4398C}">
      <dsp:nvSpPr>
        <dsp:cNvPr id="0" name=""/>
        <dsp:cNvSpPr/>
      </dsp:nvSpPr>
      <dsp:spPr>
        <a:xfrm>
          <a:off x="3286" y="280468"/>
          <a:ext cx="3203971" cy="128158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1160" tIns="223520" rIns="391160" bIns="223520" numCol="1" spcCol="1270" anchor="ctr" anchorCtr="0">
          <a:noAutofit/>
        </a:bodyPr>
        <a:lstStyle/>
        <a:p>
          <a:pPr marL="0" lvl="0" indent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5500" kern="1200" dirty="0"/>
            <a:t>Inside</a:t>
          </a:r>
          <a:endParaRPr lang="en-US" sz="5500" kern="1200" dirty="0"/>
        </a:p>
      </dsp:txBody>
      <dsp:txXfrm>
        <a:off x="3286" y="280468"/>
        <a:ext cx="3203971" cy="1281588"/>
      </dsp:txXfrm>
    </dsp:sp>
    <dsp:sp modelId="{847EE047-19FE-4686-A4FB-285E00B0012F}">
      <dsp:nvSpPr>
        <dsp:cNvPr id="0" name=""/>
        <dsp:cNvSpPr/>
      </dsp:nvSpPr>
      <dsp:spPr>
        <a:xfrm>
          <a:off x="3286" y="1562056"/>
          <a:ext cx="3203971" cy="3472425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8694" tIns="218694" rIns="291592" bIns="328041" numCol="1" spcCol="1270" anchor="t" anchorCtr="0">
          <a:noAutofit/>
        </a:bodyPr>
        <a:lstStyle/>
        <a:p>
          <a:pPr marL="285750" lvl="1" indent="-285750" algn="l" defTabSz="1822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CA" sz="4100" kern="1200" dirty="0"/>
            <a:t>Habitat </a:t>
          </a:r>
          <a:r>
            <a:rPr lang="en-CA" sz="2400" kern="1200" dirty="0"/>
            <a:t>for</a:t>
          </a:r>
          <a:r>
            <a:rPr lang="en-CA" sz="4100" kern="1200" dirty="0"/>
            <a:t> Humanity</a:t>
          </a:r>
          <a:endParaRPr lang="en-US" sz="4100" kern="1200" dirty="0"/>
        </a:p>
        <a:p>
          <a:pPr marL="285750" lvl="1" indent="-285750" algn="l" defTabSz="1822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4100" kern="1200" dirty="0" err="1"/>
            <a:t>Riversyde</a:t>
          </a:r>
          <a:r>
            <a:rPr lang="en-US" sz="4100" kern="1200" dirty="0"/>
            <a:t> 83</a:t>
          </a:r>
        </a:p>
        <a:p>
          <a:pPr marL="285750" lvl="1" indent="-285750" algn="l" defTabSz="1822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4100" kern="1200" dirty="0"/>
        </a:p>
      </dsp:txBody>
      <dsp:txXfrm>
        <a:off x="3286" y="1562056"/>
        <a:ext cx="3203971" cy="3472425"/>
      </dsp:txXfrm>
    </dsp:sp>
    <dsp:sp modelId="{2D83DF1F-0BF4-41E8-8E58-B489D4F99116}">
      <dsp:nvSpPr>
        <dsp:cNvPr id="0" name=""/>
        <dsp:cNvSpPr/>
      </dsp:nvSpPr>
      <dsp:spPr>
        <a:xfrm>
          <a:off x="3655814" y="280468"/>
          <a:ext cx="3203971" cy="1281588"/>
        </a:xfrm>
        <a:prstGeom prst="rect">
          <a:avLst/>
        </a:prstGeom>
        <a:solidFill>
          <a:schemeClr val="accent2">
            <a:hueOff val="2771159"/>
            <a:satOff val="-477"/>
            <a:lumOff val="-4902"/>
            <a:alphaOff val="0"/>
          </a:schemeClr>
        </a:solidFill>
        <a:ln w="12700" cap="flat" cmpd="sng" algn="ctr">
          <a:solidFill>
            <a:schemeClr val="accent2">
              <a:hueOff val="2771159"/>
              <a:satOff val="-477"/>
              <a:lumOff val="-490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1160" tIns="223520" rIns="391160" bIns="223520" numCol="1" spcCol="1270" anchor="ctr" anchorCtr="0">
          <a:noAutofit/>
        </a:bodyPr>
        <a:lstStyle/>
        <a:p>
          <a:pPr marL="0" lvl="0" indent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500" kern="1200" dirty="0"/>
            <a:t>Outside</a:t>
          </a:r>
        </a:p>
      </dsp:txBody>
      <dsp:txXfrm>
        <a:off x="3655814" y="280468"/>
        <a:ext cx="3203971" cy="1281588"/>
      </dsp:txXfrm>
    </dsp:sp>
    <dsp:sp modelId="{E542FDE6-6733-4277-A19F-F7B326A36A3C}">
      <dsp:nvSpPr>
        <dsp:cNvPr id="0" name=""/>
        <dsp:cNvSpPr/>
      </dsp:nvSpPr>
      <dsp:spPr>
        <a:xfrm>
          <a:off x="3655814" y="1562056"/>
          <a:ext cx="3203971" cy="3472425"/>
        </a:xfrm>
        <a:prstGeom prst="rect">
          <a:avLst/>
        </a:prstGeom>
        <a:solidFill>
          <a:schemeClr val="accent2">
            <a:tint val="40000"/>
            <a:alpha val="90000"/>
            <a:hueOff val="2645942"/>
            <a:satOff val="-2703"/>
            <a:lumOff val="-963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2645942"/>
              <a:satOff val="-2703"/>
              <a:lumOff val="-96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85750" lvl="1" indent="-285750" algn="l" defTabSz="1644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CA" sz="3700" kern="1200" dirty="0"/>
            <a:t>Simcoe Sunrise Trail</a:t>
          </a:r>
          <a:endParaRPr lang="en-US" sz="3700" kern="1200" dirty="0"/>
        </a:p>
        <a:p>
          <a:pPr marL="285750" lvl="1" indent="-285750" algn="l" defTabSz="1644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700" kern="1200" dirty="0"/>
            <a:t>Raised Gardens</a:t>
          </a:r>
        </a:p>
        <a:p>
          <a:pPr marL="457200" lvl="2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Indwell</a:t>
          </a:r>
        </a:p>
        <a:p>
          <a:pPr marL="457200" lvl="2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Race</a:t>
          </a:r>
        </a:p>
      </dsp:txBody>
      <dsp:txXfrm>
        <a:off x="3655814" y="1562056"/>
        <a:ext cx="3203971" cy="3472425"/>
      </dsp:txXfrm>
    </dsp:sp>
    <dsp:sp modelId="{1B288BA9-B448-4562-BAC7-835201FD4C35}">
      <dsp:nvSpPr>
        <dsp:cNvPr id="0" name=""/>
        <dsp:cNvSpPr/>
      </dsp:nvSpPr>
      <dsp:spPr>
        <a:xfrm>
          <a:off x="7308342" y="280468"/>
          <a:ext cx="3203971" cy="1281588"/>
        </a:xfrm>
        <a:prstGeom prst="rect">
          <a:avLst/>
        </a:prstGeom>
        <a:solidFill>
          <a:schemeClr val="accent2">
            <a:hueOff val="5542319"/>
            <a:satOff val="-953"/>
            <a:lumOff val="-9804"/>
            <a:alphaOff val="0"/>
          </a:schemeClr>
        </a:solidFill>
        <a:ln w="12700" cap="flat" cmpd="sng" algn="ctr">
          <a:solidFill>
            <a:schemeClr val="accent2">
              <a:hueOff val="5542319"/>
              <a:satOff val="-953"/>
              <a:lumOff val="-980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1160" tIns="223520" rIns="391160" bIns="223520" numCol="1" spcCol="1270" anchor="ctr" anchorCtr="0">
          <a:noAutofit/>
        </a:bodyPr>
        <a:lstStyle/>
        <a:p>
          <a:pPr marL="0" lvl="0" indent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500" kern="1200" dirty="0"/>
            <a:t>Others</a:t>
          </a:r>
        </a:p>
      </dsp:txBody>
      <dsp:txXfrm>
        <a:off x="7308342" y="280468"/>
        <a:ext cx="3203971" cy="1281588"/>
      </dsp:txXfrm>
    </dsp:sp>
    <dsp:sp modelId="{D5ADEEB8-DB45-4C7B-97B7-0E7D9E48280B}">
      <dsp:nvSpPr>
        <dsp:cNvPr id="0" name=""/>
        <dsp:cNvSpPr/>
      </dsp:nvSpPr>
      <dsp:spPr>
        <a:xfrm>
          <a:off x="7308342" y="1562056"/>
          <a:ext cx="3203971" cy="3472425"/>
        </a:xfrm>
        <a:prstGeom prst="rect">
          <a:avLst/>
        </a:prstGeom>
        <a:solidFill>
          <a:schemeClr val="accent2">
            <a:tint val="40000"/>
            <a:alpha val="90000"/>
            <a:hueOff val="5291884"/>
            <a:satOff val="-5406"/>
            <a:lumOff val="-1925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5291884"/>
              <a:satOff val="-5406"/>
              <a:lumOff val="-192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85750" lvl="1" indent="-285750" algn="l" defTabSz="1822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4100" kern="1200" dirty="0"/>
            <a:t>Day’s of Action</a:t>
          </a:r>
        </a:p>
        <a:p>
          <a:pPr marL="457200" lvl="2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NACL</a:t>
          </a:r>
        </a:p>
        <a:p>
          <a:pPr marL="457200" lvl="2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Homes</a:t>
          </a:r>
        </a:p>
        <a:p>
          <a:pPr marL="285750" lvl="1" indent="-285750" algn="l" defTabSz="1822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4100" kern="1200" dirty="0"/>
            <a:t>Murals</a:t>
          </a:r>
        </a:p>
      </dsp:txBody>
      <dsp:txXfrm>
        <a:off x="7308342" y="1562056"/>
        <a:ext cx="3203971" cy="347242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diagrams.loki3.com/VaryingWidthList">
  <dgm:title val="Varying Width List"/>
  <dgm:desc val="Use for emphasizing items of different weights.  Good for large amounts of Level 1 text.  The width of each shape is independently determined based on its text."/>
  <dgm:catLst>
    <dgm:cat type="list" pri="4160"/>
    <dgm:cat type="officeonline" pri="5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text" val="20"/>
      <dgm:constr type="h" for="ch" forName="text" refType="h"/>
      <dgm:constr type="primFontSz" for="ch" forName="text" op="equ" val="65"/>
      <dgm:constr type="h" for="ch" forName="space" refType="h" fact="0.05"/>
    </dgm:constrLst>
    <dgm:forEach name="Name1" axis="ch" ptType="node">
      <dgm:layoutNode name="text" styleLbl="node1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tMarg" refType="primFontSz" fact="0.2"/>
          <dgm:constr type="bMarg" refType="primFontSz" fact="0.2"/>
          <dgm:constr type="lMarg" refType="primFontSz" fact="0.2"/>
          <dgm:constr type="rMarg" refType="primFontSz" fact="0.2"/>
        </dgm:constrLst>
        <dgm:ruleLst>
          <dgm:rule type="w" val="INF" fact="NaN" max="NaN"/>
          <dgm:rule type="primFontSz" val="5" fact="NaN" max="NaN"/>
        </dgm:ruleLst>
      </dgm:layoutNode>
      <dgm:choose name="Name2">
        <dgm:if name="Name3" axis="par ch" ptType="doc node" func="cnt" op="gte" val="2">
          <dgm:forEach name="Name4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if>
        <dgm:else name="Name5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diagrams.loki3.com/VaryingWidthList">
  <dgm:title val="Varying Width List"/>
  <dgm:desc val="Use for emphasizing items of different weights.  Good for large amounts of Level 1 text.  The width of each shape is independently determined based on its text."/>
  <dgm:catLst>
    <dgm:cat type="list" pri="4160"/>
    <dgm:cat type="officeonline" pri="5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text" val="20"/>
      <dgm:constr type="h" for="ch" forName="text" refType="h"/>
      <dgm:constr type="primFontSz" for="ch" forName="text" op="equ" val="65"/>
      <dgm:constr type="h" for="ch" forName="space" refType="h" fact="0.05"/>
    </dgm:constrLst>
    <dgm:forEach name="Name1" axis="ch" ptType="node">
      <dgm:layoutNode name="text" styleLbl="node1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tMarg" refType="primFontSz" fact="0.2"/>
          <dgm:constr type="bMarg" refType="primFontSz" fact="0.2"/>
          <dgm:constr type="lMarg" refType="primFontSz" fact="0.2"/>
          <dgm:constr type="rMarg" refType="primFontSz" fact="0.2"/>
        </dgm:constrLst>
        <dgm:ruleLst>
          <dgm:rule type="w" val="INF" fact="NaN" max="NaN"/>
          <dgm:rule type="primFontSz" val="5" fact="NaN" max="NaN"/>
        </dgm:ruleLst>
      </dgm:layoutNode>
      <dgm:choose name="Name2">
        <dgm:if name="Name3" axis="par ch" ptType="doc node" func="cnt" op="gte" val="2">
          <dgm:forEach name="Name4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if>
        <dgm:else name="Name5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4744C-6EA3-47EB-8340-B65673900C56}" type="datetimeFigureOut">
              <a:rPr lang="en-CA" smtClean="0"/>
              <a:t>2020-11-02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E19EF56A-5AF0-4A0C-984C-504D84082B5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329810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0000">
        <p15:prstTrans prst="curtains"/>
      </p:transition>
    </mc:Choice>
    <mc:Fallback xmlns="">
      <p:transition spd="slow" advTm="10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4744C-6EA3-47EB-8340-B65673900C56}" type="datetimeFigureOut">
              <a:rPr lang="en-CA" smtClean="0"/>
              <a:t>2020-11-02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E19EF56A-5AF0-4A0C-984C-504D84082B5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680050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0000">
        <p15:prstTrans prst="curtains"/>
      </p:transition>
    </mc:Choice>
    <mc:Fallback xmlns="">
      <p:transition spd="slow" advTm="10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4744C-6EA3-47EB-8340-B65673900C56}" type="datetimeFigureOut">
              <a:rPr lang="en-CA" smtClean="0"/>
              <a:t>2020-11-02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E19EF56A-5AF0-4A0C-984C-504D84082B5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741088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0000">
        <p15:prstTrans prst="curtains"/>
      </p:transition>
    </mc:Choice>
    <mc:Fallback xmlns="">
      <p:transition spd="slow" advTm="10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4744C-6EA3-47EB-8340-B65673900C56}" type="datetimeFigureOut">
              <a:rPr lang="en-CA" smtClean="0"/>
              <a:t>2020-11-02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E19EF56A-5AF0-4A0C-984C-504D84082B52}" type="slidenum">
              <a:rPr lang="en-CA" smtClean="0"/>
              <a:t>‹#›</a:t>
            </a:fld>
            <a:endParaRPr lang="en-CA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273580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0000">
        <p15:prstTrans prst="curtains"/>
      </p:transition>
    </mc:Choice>
    <mc:Fallback xmlns="">
      <p:transition spd="slow" advTm="10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4744C-6EA3-47EB-8340-B65673900C56}" type="datetimeFigureOut">
              <a:rPr lang="en-CA" smtClean="0"/>
              <a:t>2020-11-02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E19EF56A-5AF0-4A0C-984C-504D84082B5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742187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0000">
        <p15:prstTrans prst="curtains"/>
      </p:transition>
    </mc:Choice>
    <mc:Fallback xmlns="">
      <p:transition spd="slow" advTm="10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4744C-6EA3-47EB-8340-B65673900C56}" type="datetimeFigureOut">
              <a:rPr lang="en-CA" smtClean="0"/>
              <a:t>2020-11-02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EF56A-5AF0-4A0C-984C-504D84082B5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466139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0000">
        <p15:prstTrans prst="curtains"/>
      </p:transition>
    </mc:Choice>
    <mc:Fallback xmlns="">
      <p:transition spd="slow" advTm="10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4744C-6EA3-47EB-8340-B65673900C56}" type="datetimeFigureOut">
              <a:rPr lang="en-CA" smtClean="0"/>
              <a:t>2020-11-02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EF56A-5AF0-4A0C-984C-504D84082B5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396991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0000">
        <p15:prstTrans prst="curtains"/>
      </p:transition>
    </mc:Choice>
    <mc:Fallback xmlns="">
      <p:transition spd="slow" advTm="10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4744C-6EA3-47EB-8340-B65673900C56}" type="datetimeFigureOut">
              <a:rPr lang="en-CA" smtClean="0"/>
              <a:t>2020-11-02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EF56A-5AF0-4A0C-984C-504D84082B5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821009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0000">
        <p15:prstTrans prst="curtains"/>
      </p:transition>
    </mc:Choice>
    <mc:Fallback xmlns="">
      <p:transition spd="slow" advTm="10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72F4744C-6EA3-47EB-8340-B65673900C56}" type="datetimeFigureOut">
              <a:rPr lang="en-CA" smtClean="0"/>
              <a:t>2020-11-02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E19EF56A-5AF0-4A0C-984C-504D84082B5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455151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0000">
        <p15:prstTrans prst="curtains"/>
      </p:transition>
    </mc:Choice>
    <mc:Fallback xmlns="">
      <p:transition spd="slow" advTm="10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4744C-6EA3-47EB-8340-B65673900C56}" type="datetimeFigureOut">
              <a:rPr lang="en-CA" smtClean="0"/>
              <a:t>2020-11-02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EF56A-5AF0-4A0C-984C-504D84082B5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364249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0000">
        <p15:prstTrans prst="curtains"/>
      </p:transition>
    </mc:Choice>
    <mc:Fallback xmlns="">
      <p:transition spd="slow" advTm="10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4744C-6EA3-47EB-8340-B65673900C56}" type="datetimeFigureOut">
              <a:rPr lang="en-CA" smtClean="0"/>
              <a:t>2020-11-02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E19EF56A-5AF0-4A0C-984C-504D84082B5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630346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0000">
        <p15:prstTrans prst="curtains"/>
      </p:transition>
    </mc:Choice>
    <mc:Fallback xmlns="">
      <p:transition spd="slow" advTm="10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4744C-6EA3-47EB-8340-B65673900C56}" type="datetimeFigureOut">
              <a:rPr lang="en-CA" smtClean="0"/>
              <a:t>2020-11-02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EF56A-5AF0-4A0C-984C-504D84082B5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776589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0000">
        <p15:prstTrans prst="curtains"/>
      </p:transition>
    </mc:Choice>
    <mc:Fallback xmlns="">
      <p:transition spd="slow" advTm="10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4744C-6EA3-47EB-8340-B65673900C56}" type="datetimeFigureOut">
              <a:rPr lang="en-CA" smtClean="0"/>
              <a:t>2020-11-02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EF56A-5AF0-4A0C-984C-504D84082B5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072710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0000">
        <p15:prstTrans prst="curtains"/>
      </p:transition>
    </mc:Choice>
    <mc:Fallback xmlns="">
      <p:transition spd="slow" advTm="10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4744C-6EA3-47EB-8340-B65673900C56}" type="datetimeFigureOut">
              <a:rPr lang="en-CA" smtClean="0"/>
              <a:t>2020-11-02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EF56A-5AF0-4A0C-984C-504D84082B5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820896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0000">
        <p15:prstTrans prst="curtains"/>
      </p:transition>
    </mc:Choice>
    <mc:Fallback xmlns="">
      <p:transition spd="slow" advTm="10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4744C-6EA3-47EB-8340-B65673900C56}" type="datetimeFigureOut">
              <a:rPr lang="en-CA" smtClean="0"/>
              <a:t>2020-11-02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EF56A-5AF0-4A0C-984C-504D84082B5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259152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0000">
        <p15:prstTrans prst="curtains"/>
      </p:transition>
    </mc:Choice>
    <mc:Fallback xmlns="">
      <p:transition spd="slow" advTm="10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4744C-6EA3-47EB-8340-B65673900C56}" type="datetimeFigureOut">
              <a:rPr lang="en-CA" smtClean="0"/>
              <a:t>2020-11-02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EF56A-5AF0-4A0C-984C-504D84082B5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314135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0000">
        <p15:prstTrans prst="curtains"/>
      </p:transition>
    </mc:Choice>
    <mc:Fallback xmlns="">
      <p:transition spd="slow" advTm="10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4744C-6EA3-47EB-8340-B65673900C56}" type="datetimeFigureOut">
              <a:rPr lang="en-CA" smtClean="0"/>
              <a:t>2020-11-02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EF56A-5AF0-4A0C-984C-504D84082B5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31231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0000">
        <p15:prstTrans prst="curtains"/>
      </p:transition>
    </mc:Choice>
    <mc:Fallback xmlns="">
      <p:transition spd="slow" advTm="10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F4744C-6EA3-47EB-8340-B65673900C56}" type="datetimeFigureOut">
              <a:rPr lang="en-CA" smtClean="0"/>
              <a:t>2020-11-02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9EF56A-5AF0-4A0C-984C-504D84082B5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6371955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0000">
        <p15:prstTrans prst="curtains"/>
      </p:transition>
    </mc:Choice>
    <mc:Fallback xmlns="">
      <p:transition spd="slow" advTm="10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4.jp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4.jp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01454F-6FB3-462B-8A95-CB851FAB13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4037" y="4813161"/>
            <a:ext cx="12220074" cy="1185706"/>
          </a:xfrm>
        </p:spPr>
        <p:txBody>
          <a:bodyPr>
            <a:normAutofit fontScale="90000"/>
          </a:bodyPr>
          <a:lstStyle/>
          <a:p>
            <a:pPr algn="ctr"/>
            <a:br>
              <a:rPr lang="en-CA" dirty="0"/>
            </a:br>
            <a:br>
              <a:rPr lang="en-CA" dirty="0"/>
            </a:br>
            <a:r>
              <a:rPr lang="en-CA" dirty="0"/>
              <a:t>Open House Show Case</a:t>
            </a:r>
            <a:br>
              <a:rPr lang="en-CA" dirty="0"/>
            </a:br>
            <a:r>
              <a:rPr lang="en-CA" sz="4000" dirty="0"/>
              <a:t>22 October 2019</a:t>
            </a:r>
            <a:br>
              <a:rPr lang="en-CA" sz="4000" dirty="0"/>
            </a:br>
            <a:br>
              <a:rPr lang="en-CA" sz="4000" dirty="0"/>
            </a:br>
            <a:br>
              <a:rPr lang="en-CA" sz="4000" dirty="0"/>
            </a:br>
            <a:br>
              <a:rPr lang="en-CA" sz="4000" dirty="0"/>
            </a:br>
            <a:br>
              <a:rPr lang="en-CA" sz="4000" dirty="0"/>
            </a:br>
            <a:br>
              <a:rPr lang="en-CA" sz="4000" dirty="0"/>
            </a:br>
            <a:r>
              <a:rPr lang="en-CA" sz="5300" b="1" dirty="0"/>
              <a:t>Community Service Ideas</a:t>
            </a:r>
            <a:br>
              <a:rPr lang="en-CA" sz="5300" b="1" dirty="0"/>
            </a:br>
            <a:endParaRPr lang="en-CA" sz="6700" b="1" dirty="0"/>
          </a:p>
        </p:txBody>
      </p:sp>
      <p:pic>
        <p:nvPicPr>
          <p:cNvPr id="7" name="Picture 6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2FEF29E5-6D0A-49D8-8806-636CCADF6C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686" y="2212814"/>
            <a:ext cx="3195963" cy="2046729"/>
          </a:xfrm>
          <a:prstGeom prst="rect">
            <a:avLst/>
          </a:prstGeom>
        </p:spPr>
      </p:pic>
      <p:pic>
        <p:nvPicPr>
          <p:cNvPr id="19" name="Picture 2" descr="No automatic alt text available.">
            <a:extLst>
              <a:ext uri="{FF2B5EF4-FFF2-40B4-BE49-F238E27FC236}">
                <a16:creationId xmlns:a16="http://schemas.microsoft.com/office/drawing/2014/main" id="{4A835951-C326-4C5B-821F-D8F4313F4C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995" y="2220580"/>
            <a:ext cx="3557171" cy="2031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DCD976A-B6BB-4642-A479-7E672BD8FD2F}"/>
              </a:ext>
            </a:extLst>
          </p:cNvPr>
          <p:cNvSpPr txBox="1"/>
          <p:nvPr/>
        </p:nvSpPr>
        <p:spPr>
          <a:xfrm>
            <a:off x="8378686" y="5617029"/>
            <a:ext cx="33879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Jim Simpson</a:t>
            </a:r>
          </a:p>
          <a:p>
            <a:pPr algn="r"/>
            <a:r>
              <a:rPr lang="en-US" dirty="0"/>
              <a:t>RCNS Chair,</a:t>
            </a:r>
          </a:p>
          <a:p>
            <a:pPr algn="r"/>
            <a:r>
              <a:rPr lang="en-US" dirty="0"/>
              <a:t>Community Service Committee</a:t>
            </a:r>
          </a:p>
        </p:txBody>
      </p:sp>
    </p:spTree>
    <p:extLst>
      <p:ext uri="{BB962C8B-B14F-4D97-AF65-F5344CB8AC3E}">
        <p14:creationId xmlns:p14="http://schemas.microsoft.com/office/powerpoint/2010/main" val="37519335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0000">
        <p15:prstTrans prst="curtains"/>
      </p:transition>
    </mc:Choice>
    <mc:Fallback xmlns="">
      <p:transition spd="slow" advTm="10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A4A328-B9F1-4063-948E-4017F18D9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27993" y="402071"/>
            <a:ext cx="11016066" cy="1325563"/>
          </a:xfrm>
        </p:spPr>
        <p:txBody>
          <a:bodyPr>
            <a:noAutofit/>
          </a:bodyPr>
          <a:lstStyle/>
          <a:p>
            <a:pPr algn="ctr"/>
            <a:r>
              <a:rPr lang="en-CA" sz="5000" u="sng" dirty="0"/>
              <a:t>Working in the Community Photos </a:t>
            </a:r>
            <a:r>
              <a:rPr lang="en-CA" sz="1200" u="sng" dirty="0"/>
              <a:t>(1)</a:t>
            </a:r>
          </a:p>
        </p:txBody>
      </p:sp>
      <p:pic>
        <p:nvPicPr>
          <p:cNvPr id="17" name="Picture 16" descr="A group of people standing in front of a building&#10;&#10;Description automatically generated">
            <a:extLst>
              <a:ext uri="{FF2B5EF4-FFF2-40B4-BE49-F238E27FC236}">
                <a16:creationId xmlns:a16="http://schemas.microsoft.com/office/drawing/2014/main" id="{39777607-4A3B-C142-A4C0-CC9E398F6C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1" t="9571" r="11810"/>
          <a:stretch/>
        </p:blipFill>
        <p:spPr>
          <a:xfrm>
            <a:off x="3450298" y="2794891"/>
            <a:ext cx="4729807" cy="40164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2C3085E-07E8-074F-8087-D2B2DE1FC4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44" b="4119"/>
          <a:stretch/>
        </p:blipFill>
        <p:spPr>
          <a:xfrm flipH="1">
            <a:off x="125696" y="1469327"/>
            <a:ext cx="4148129" cy="3755595"/>
          </a:xfrm>
          <a:prstGeom prst="rect">
            <a:avLst/>
          </a:prstGeom>
        </p:spPr>
      </p:pic>
      <p:pic>
        <p:nvPicPr>
          <p:cNvPr id="7" name="Picture 6" descr="A group of people posing for a picture&#10;&#10;Description automatically generated">
            <a:extLst>
              <a:ext uri="{FF2B5EF4-FFF2-40B4-BE49-F238E27FC236}">
                <a16:creationId xmlns:a16="http://schemas.microsoft.com/office/drawing/2014/main" id="{99333FA2-FE28-2C4A-81EC-683DD4EF36F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14"/>
          <a:stretch/>
        </p:blipFill>
        <p:spPr>
          <a:xfrm>
            <a:off x="7185992" y="1529498"/>
            <a:ext cx="4880312" cy="3181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5180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0000">
        <p15:prstTrans prst="curtains"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A4A328-B9F1-4063-948E-4017F18D9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26334" y="494434"/>
            <a:ext cx="11786754" cy="1325563"/>
          </a:xfrm>
        </p:spPr>
        <p:txBody>
          <a:bodyPr>
            <a:noAutofit/>
          </a:bodyPr>
          <a:lstStyle/>
          <a:p>
            <a:pPr algn="ctr"/>
            <a:r>
              <a:rPr lang="en-CA" sz="5000" u="sng" dirty="0"/>
              <a:t>Working in the Community Photos </a:t>
            </a:r>
            <a:r>
              <a:rPr lang="en-CA" sz="1200" u="sng" dirty="0"/>
              <a:t>(2)</a:t>
            </a:r>
          </a:p>
        </p:txBody>
      </p:sp>
      <p:pic>
        <p:nvPicPr>
          <p:cNvPr id="19" name="Picture 18" descr="A group of people standing in front of a building&#10;&#10;Description automatically generated">
            <a:extLst>
              <a:ext uri="{FF2B5EF4-FFF2-40B4-BE49-F238E27FC236}">
                <a16:creationId xmlns:a16="http://schemas.microsoft.com/office/drawing/2014/main" id="{844A50A5-9B7C-9240-B86F-374914B09B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0" t="13628" r="7678"/>
          <a:stretch/>
        </p:blipFill>
        <p:spPr>
          <a:xfrm>
            <a:off x="3478695" y="3770758"/>
            <a:ext cx="4542183" cy="3058277"/>
          </a:xfrm>
          <a:prstGeom prst="rect">
            <a:avLst/>
          </a:prstGeom>
        </p:spPr>
      </p:pic>
      <p:pic>
        <p:nvPicPr>
          <p:cNvPr id="6" name="Content Placeholder 5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282174AE-E208-CE4D-BEBD-71CBAF9BCF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80" b="7258"/>
          <a:stretch/>
        </p:blipFill>
        <p:spPr>
          <a:xfrm>
            <a:off x="68466" y="1579035"/>
            <a:ext cx="5089562" cy="3014869"/>
          </a:xfrm>
        </p:spPr>
      </p:pic>
      <p:pic>
        <p:nvPicPr>
          <p:cNvPr id="15" name="Picture 14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B2A4DFCE-7C9B-C842-9B40-8C542050B15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01" b="1969"/>
          <a:stretch/>
        </p:blipFill>
        <p:spPr>
          <a:xfrm>
            <a:off x="6824958" y="1579035"/>
            <a:ext cx="5298576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0299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0000">
        <p15:prstTrans prst="curtains"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E5957-C9B5-4592-99D8-877361B31D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4695" y="576497"/>
            <a:ext cx="10520702" cy="1325563"/>
          </a:xfrm>
        </p:spPr>
        <p:txBody>
          <a:bodyPr>
            <a:normAutofit/>
          </a:bodyPr>
          <a:lstStyle/>
          <a:p>
            <a:r>
              <a:rPr lang="en-CA" sz="5400" u="sng" dirty="0"/>
              <a:t>Presentation Outline</a:t>
            </a:r>
          </a:p>
        </p:txBody>
      </p:sp>
      <p:graphicFrame>
        <p:nvGraphicFramePr>
          <p:cNvPr id="5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38950080"/>
              </p:ext>
            </p:extLst>
          </p:nvPr>
        </p:nvGraphicFramePr>
        <p:xfrm>
          <a:off x="1049797" y="2038597"/>
          <a:ext cx="10515600" cy="47200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Picture 8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F5030482-35FA-4D66-85BC-5C1B950E10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8062" y="365123"/>
            <a:ext cx="2186720" cy="14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7848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0000">
        <p15:prstTrans prst="curtains"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Graphic spid="5" grpId="1">
        <p:bldAsOne/>
      </p:bldGraphic>
      <p:bldGraphic spid="5" grpId="2">
        <p:bldAsOne/>
      </p:bldGraphic>
      <p:bldGraphic spid="5" grpId="3">
        <p:bldAsOne/>
      </p:bldGraphic>
      <p:bldGraphic spid="5" grpId="4">
        <p:bldAsOne/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4D83FF-4EBA-914D-BAF3-60D99EC605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1034" y="670917"/>
            <a:ext cx="10515600" cy="1173962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Rotary Club of Norfolk Sunrise</a:t>
            </a:r>
            <a:br>
              <a:rPr lang="en-US" b="1" dirty="0"/>
            </a:br>
            <a:r>
              <a:rPr lang="en-US" b="1" dirty="0"/>
              <a:t>Working Structure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F5859C71-C6C1-CC47-A44D-D41AA42856D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43554764"/>
              </p:ext>
            </p:extLst>
          </p:nvPr>
        </p:nvGraphicFramePr>
        <p:xfrm>
          <a:off x="0" y="2032000"/>
          <a:ext cx="12191998" cy="40193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1714">
                  <a:extLst>
                    <a:ext uri="{9D8B030D-6E8A-4147-A177-3AD203B41FA5}">
                      <a16:colId xmlns:a16="http://schemas.microsoft.com/office/drawing/2014/main" val="1594310534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3692267651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521400870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986582215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613312018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406649482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926181687"/>
                    </a:ext>
                  </a:extLst>
                </a:gridCol>
              </a:tblGrid>
              <a:tr h="872202"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solidFill>
                          <a:srgbClr val="FFC000"/>
                        </a:solidFill>
                      </a:endParaRP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President</a:t>
                      </a:r>
                    </a:p>
                    <a:p>
                      <a:pPr algn="ctr"/>
                      <a:r>
                        <a:rPr lang="en-US" sz="3600" b="1" dirty="0"/>
                        <a:t>RCNS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7686261"/>
                  </a:ext>
                </a:extLst>
              </a:tr>
              <a:tr h="610541">
                <a:tc>
                  <a:txBody>
                    <a:bodyPr/>
                    <a:lstStyle/>
                    <a:p>
                      <a:pPr algn="ctr"/>
                      <a:endParaRPr lang="en-US" sz="3600" b="1" dirty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/>
                        <a:t>Pres Elect</a:t>
                      </a:r>
                    </a:p>
                    <a:p>
                      <a:pPr algn="r"/>
                      <a:r>
                        <a:rPr lang="en-US" sz="1600" b="1" dirty="0"/>
                        <a:t>Past Pres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 err="1"/>
                        <a:t>Secty</a:t>
                      </a:r>
                      <a:endParaRPr lang="en-US" sz="1600" b="1" dirty="0"/>
                    </a:p>
                    <a:p>
                      <a:pPr algn="l"/>
                      <a:r>
                        <a:rPr lang="en-US" sz="1600" b="1" dirty="0" err="1"/>
                        <a:t>Treas</a:t>
                      </a:r>
                      <a:endParaRPr lang="en-US" sz="1600" b="1" dirty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396086"/>
                  </a:ext>
                </a:extLst>
              </a:tr>
              <a:tr h="610541">
                <a:tc>
                  <a:txBody>
                    <a:bodyPr/>
                    <a:lstStyle/>
                    <a:p>
                      <a:pPr algn="ctr"/>
                      <a:endParaRPr lang="en-US" sz="3600" b="1" dirty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3634603"/>
                  </a:ext>
                </a:extLst>
              </a:tr>
              <a:tr h="610541">
                <a:tc>
                  <a:txBody>
                    <a:bodyPr/>
                    <a:lstStyle/>
                    <a:p>
                      <a:pPr algn="ctr"/>
                      <a:endParaRPr lang="en-US" sz="3600" b="1" dirty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3594993"/>
                  </a:ext>
                </a:extLst>
              </a:tr>
              <a:tr h="1184683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Community </a:t>
                      </a:r>
                    </a:p>
                    <a:p>
                      <a:pPr algn="ctr"/>
                      <a:r>
                        <a:rPr lang="en-US" sz="2000" b="1" dirty="0"/>
                        <a:t>Service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International Service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Youth and Exchange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Ways and  Means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PR and Comms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Finances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Club Services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8051113"/>
                  </a:ext>
                </a:extLst>
              </a:tr>
            </a:tbl>
          </a:graphicData>
        </a:graphic>
      </p:graphicFrame>
      <p:pic>
        <p:nvPicPr>
          <p:cNvPr id="6" name="Graphic 5" descr="Line arrow Straight">
            <a:extLst>
              <a:ext uri="{FF2B5EF4-FFF2-40B4-BE49-F238E27FC236}">
                <a16:creationId xmlns:a16="http://schemas.microsoft.com/office/drawing/2014/main" id="{87281263-B671-C446-8126-D8FAF639F6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5534698" y="2935823"/>
            <a:ext cx="1122604" cy="914400"/>
          </a:xfrm>
          <a:prstGeom prst="rect">
            <a:avLst/>
          </a:prstGeom>
        </p:spPr>
      </p:pic>
      <p:pic>
        <p:nvPicPr>
          <p:cNvPr id="7" name="Graphic 6" descr="Line arrow Straight">
            <a:extLst>
              <a:ext uri="{FF2B5EF4-FFF2-40B4-BE49-F238E27FC236}">
                <a16:creationId xmlns:a16="http://schemas.microsoft.com/office/drawing/2014/main" id="{F3BD5311-53A0-A940-8F77-EDEA725E0E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477181" y="3918102"/>
            <a:ext cx="914400" cy="914400"/>
          </a:xfrm>
          <a:prstGeom prst="rect">
            <a:avLst/>
          </a:prstGeom>
        </p:spPr>
      </p:pic>
      <p:pic>
        <p:nvPicPr>
          <p:cNvPr id="8" name="Graphic 7" descr="Line arrow Straight">
            <a:extLst>
              <a:ext uri="{FF2B5EF4-FFF2-40B4-BE49-F238E27FC236}">
                <a16:creationId xmlns:a16="http://schemas.microsoft.com/office/drawing/2014/main" id="{CEBA1ACD-6DBD-7A4F-B976-92EAB48CDB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3905006" y="3911585"/>
            <a:ext cx="917640" cy="914400"/>
          </a:xfrm>
          <a:prstGeom prst="rect">
            <a:avLst/>
          </a:prstGeom>
        </p:spPr>
      </p:pic>
      <p:pic>
        <p:nvPicPr>
          <p:cNvPr id="9" name="Graphic 8" descr="Line arrow Straight">
            <a:extLst>
              <a:ext uri="{FF2B5EF4-FFF2-40B4-BE49-F238E27FC236}">
                <a16:creationId xmlns:a16="http://schemas.microsoft.com/office/drawing/2014/main" id="{8AC64D43-F8E6-624D-861A-D041D43DAC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5648243" y="3895907"/>
            <a:ext cx="914400" cy="914400"/>
          </a:xfrm>
          <a:prstGeom prst="rect">
            <a:avLst/>
          </a:prstGeom>
        </p:spPr>
      </p:pic>
      <p:pic>
        <p:nvPicPr>
          <p:cNvPr id="10" name="Graphic 9" descr="Line arrow Straight">
            <a:extLst>
              <a:ext uri="{FF2B5EF4-FFF2-40B4-BE49-F238E27FC236}">
                <a16:creationId xmlns:a16="http://schemas.microsoft.com/office/drawing/2014/main" id="{814D6696-F82E-7142-AA7E-231F0403CD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7348834" y="3913203"/>
            <a:ext cx="914403" cy="914400"/>
          </a:xfrm>
          <a:prstGeom prst="rect">
            <a:avLst/>
          </a:prstGeom>
        </p:spPr>
      </p:pic>
      <p:pic>
        <p:nvPicPr>
          <p:cNvPr id="11" name="Graphic 10" descr="Line arrow Straight">
            <a:extLst>
              <a:ext uri="{FF2B5EF4-FFF2-40B4-BE49-F238E27FC236}">
                <a16:creationId xmlns:a16="http://schemas.microsoft.com/office/drawing/2014/main" id="{8174C496-DE0A-1048-B3E4-8CDFEEB2C1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9039550" y="3915652"/>
            <a:ext cx="919299" cy="914400"/>
          </a:xfrm>
          <a:prstGeom prst="rect">
            <a:avLst/>
          </a:prstGeom>
        </p:spPr>
      </p:pic>
      <p:pic>
        <p:nvPicPr>
          <p:cNvPr id="12" name="Graphic 11" descr="Line arrow Straight">
            <a:extLst>
              <a:ext uri="{FF2B5EF4-FFF2-40B4-BE49-F238E27FC236}">
                <a16:creationId xmlns:a16="http://schemas.microsoft.com/office/drawing/2014/main" id="{5E544C7F-A52D-2F4A-812F-A73513414C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0825120" y="3919469"/>
            <a:ext cx="914400" cy="914400"/>
          </a:xfrm>
          <a:prstGeom prst="rect">
            <a:avLst/>
          </a:prstGeom>
        </p:spPr>
      </p:pic>
      <p:pic>
        <p:nvPicPr>
          <p:cNvPr id="13" name="Graphic 12" descr="Line arrow Straight">
            <a:extLst>
              <a:ext uri="{FF2B5EF4-FFF2-40B4-BE49-F238E27FC236}">
                <a16:creationId xmlns:a16="http://schemas.microsoft.com/office/drawing/2014/main" id="{7E17E95E-D871-F64D-B79F-8B16BFC472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2215323" y="3909964"/>
            <a:ext cx="914400" cy="914400"/>
          </a:xfrm>
          <a:prstGeom prst="rect">
            <a:avLst/>
          </a:prstGeom>
        </p:spPr>
      </p:pic>
      <p:pic>
        <p:nvPicPr>
          <p:cNvPr id="14" name="Graphic 13" descr="Line arrow Straight">
            <a:extLst>
              <a:ext uri="{FF2B5EF4-FFF2-40B4-BE49-F238E27FC236}">
                <a16:creationId xmlns:a16="http://schemas.microsoft.com/office/drawing/2014/main" id="{3A5FB528-31B0-A948-AA47-3D36E8471F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5811" y="3572216"/>
            <a:ext cx="5410189" cy="568714"/>
          </a:xfrm>
          <a:prstGeom prst="rect">
            <a:avLst/>
          </a:prstGeom>
        </p:spPr>
      </p:pic>
      <p:pic>
        <p:nvPicPr>
          <p:cNvPr id="15" name="Graphic 14" descr="Line arrow Straight">
            <a:extLst>
              <a:ext uri="{FF2B5EF4-FFF2-40B4-BE49-F238E27FC236}">
                <a16:creationId xmlns:a16="http://schemas.microsoft.com/office/drawing/2014/main" id="{F69F369F-4C55-6243-A802-300AE0E960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6073115" y="3575452"/>
            <a:ext cx="5410189" cy="565477"/>
          </a:xfrm>
          <a:prstGeom prst="rect">
            <a:avLst/>
          </a:prstGeom>
        </p:spPr>
      </p:pic>
      <p:pic>
        <p:nvPicPr>
          <p:cNvPr id="16" name="Picture 15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B1B43360-F2C4-2146-9A31-E2AA78FAD4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5662" y="230490"/>
            <a:ext cx="2185641" cy="1399709"/>
          </a:xfrm>
          <a:prstGeom prst="rect">
            <a:avLst/>
          </a:prstGeom>
        </p:spPr>
      </p:pic>
      <p:pic>
        <p:nvPicPr>
          <p:cNvPr id="17" name="Picture 16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8DACEBE8-D69C-E541-80E8-24CE72E7F7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267" y="230490"/>
            <a:ext cx="2185641" cy="1399709"/>
          </a:xfrm>
          <a:prstGeom prst="rect">
            <a:avLst/>
          </a:prstGeom>
        </p:spPr>
      </p:pic>
      <p:pic>
        <p:nvPicPr>
          <p:cNvPr id="18" name="Graphic 17" descr="Line arrow Straight">
            <a:extLst>
              <a:ext uri="{FF2B5EF4-FFF2-40B4-BE49-F238E27FC236}">
                <a16:creationId xmlns:a16="http://schemas.microsoft.com/office/drawing/2014/main" id="{A4AACD80-35BE-C84D-8775-C1A6AA50A9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6178834" y="2714418"/>
            <a:ext cx="520141" cy="914400"/>
          </a:xfrm>
          <a:prstGeom prst="rect">
            <a:avLst/>
          </a:prstGeom>
        </p:spPr>
      </p:pic>
      <p:pic>
        <p:nvPicPr>
          <p:cNvPr id="19" name="Graphic 18" descr="Line arrow Straight">
            <a:extLst>
              <a:ext uri="{FF2B5EF4-FFF2-40B4-BE49-F238E27FC236}">
                <a16:creationId xmlns:a16="http://schemas.microsoft.com/office/drawing/2014/main" id="{06F39185-251F-F547-B9B8-40A46C3C31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93024" y="2714418"/>
            <a:ext cx="520141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2802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0000">
        <p15:prstTrans prst="curtains"/>
      </p:transition>
    </mc:Choice>
    <mc:Fallback xmlns="">
      <p:transition spd="slow" advTm="10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E5957-C9B5-4592-99D8-877361B31D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4675" y="546780"/>
            <a:ext cx="10520702" cy="1325563"/>
          </a:xfrm>
        </p:spPr>
        <p:txBody>
          <a:bodyPr>
            <a:normAutofit/>
          </a:bodyPr>
          <a:lstStyle/>
          <a:p>
            <a:r>
              <a:rPr lang="en-CA" sz="5400" u="sng" dirty="0"/>
              <a:t>Aims, Grouping</a:t>
            </a:r>
          </a:p>
        </p:txBody>
      </p:sp>
      <p:graphicFrame>
        <p:nvGraphicFramePr>
          <p:cNvPr id="5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12829699"/>
              </p:ext>
            </p:extLst>
          </p:nvPr>
        </p:nvGraphicFramePr>
        <p:xfrm>
          <a:off x="278297" y="1872343"/>
          <a:ext cx="11668538" cy="47200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Picture 8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F5030482-35FA-4D66-85BC-5C1B950E10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8063" y="365124"/>
            <a:ext cx="2185641" cy="1399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3293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0000">
        <p15:prstTrans prst="curtains"/>
      </p:transition>
    </mc:Choice>
    <mc:Fallback xmlns="">
      <p:transition spd="slow" advTm="10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25ACD-97D6-4071-91D1-A1DF576F2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09" y="61450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CA" sz="5000" u="sng" dirty="0"/>
              <a:t>Fundraising Plan - Ways &amp; Means</a:t>
            </a:r>
          </a:p>
        </p:txBody>
      </p:sp>
      <p:graphicFrame>
        <p:nvGraphicFramePr>
          <p:cNvPr id="17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61143955"/>
              </p:ext>
            </p:extLst>
          </p:nvPr>
        </p:nvGraphicFramePr>
        <p:xfrm>
          <a:off x="838200" y="2022475"/>
          <a:ext cx="10515600" cy="41544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064435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0000">
        <p15:prstTrans prst="curtains"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7" grpId="0">
        <p:bldAsOne/>
      </p:bldGraphic>
      <p:bldGraphic spid="17" grpId="1">
        <p:bldAsOne/>
      </p:bldGraphic>
      <p:bldGraphic spid="17" grpId="2">
        <p:bldAsOne/>
      </p:bldGraphic>
      <p:bldGraphic spid="17" grpId="3">
        <p:bldAsOne/>
      </p:bldGraphic>
      <p:bldGraphic spid="17" grpId="4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EC7F78-ABA5-4229-8843-E17B12C444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79241" y="594518"/>
            <a:ext cx="11834734" cy="1325563"/>
          </a:xfrm>
        </p:spPr>
        <p:txBody>
          <a:bodyPr>
            <a:normAutofit/>
          </a:bodyPr>
          <a:lstStyle/>
          <a:p>
            <a:pPr algn="ctr"/>
            <a:r>
              <a:rPr lang="en-CA" sz="5400" u="sng" dirty="0"/>
              <a:t>Donating to the Community</a:t>
            </a:r>
          </a:p>
        </p:txBody>
      </p:sp>
      <p:graphicFrame>
        <p:nvGraphicFramePr>
          <p:cNvPr id="5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40513911"/>
              </p:ext>
            </p:extLst>
          </p:nvPr>
        </p:nvGraphicFramePr>
        <p:xfrm>
          <a:off x="838200" y="1257300"/>
          <a:ext cx="10515600" cy="53149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10447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0000">
        <p15:prstTrans prst="curtains"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Graphic spid="5" grpId="1">
        <p:bldAsOne/>
      </p:bldGraphic>
      <p:bldGraphic spid="5" grpId="2">
        <p:bldAsOne/>
      </p:bldGraphic>
      <p:bldGraphic spid="5" grpId="3">
        <p:bldAsOne/>
      </p:bldGraphic>
      <p:bldGraphic spid="5" grpId="4">
        <p:bldAsOne/>
      </p:bldGraphic>
      <p:bldGraphic spid="5" grpId="5">
        <p:bldAsOne/>
      </p:bldGraphic>
      <p:bldGraphic spid="5" grpId="6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EC7F78-ABA5-4229-8843-E17B12C444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37705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CA" sz="5600" u="sng" dirty="0"/>
              <a:t>Donating to the Community Photos </a:t>
            </a:r>
            <a:r>
              <a:rPr lang="en-CA" sz="1300" u="sng" dirty="0"/>
              <a:t>(1)</a:t>
            </a:r>
          </a:p>
        </p:txBody>
      </p:sp>
      <p:pic>
        <p:nvPicPr>
          <p:cNvPr id="6" name="Picture 5" descr="A group of people standing in front of a crowd posing for the camera&#10;&#10;Description automatically generated">
            <a:extLst>
              <a:ext uri="{FF2B5EF4-FFF2-40B4-BE49-F238E27FC236}">
                <a16:creationId xmlns:a16="http://schemas.microsoft.com/office/drawing/2014/main" id="{78B50BF6-DDCB-834F-A80D-B80294BB10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30"/>
          <a:stretch/>
        </p:blipFill>
        <p:spPr>
          <a:xfrm>
            <a:off x="8017164" y="2431401"/>
            <a:ext cx="3960206" cy="4370477"/>
          </a:xfrm>
          <a:prstGeom prst="rect">
            <a:avLst/>
          </a:prstGeom>
        </p:spPr>
      </p:pic>
      <p:pic>
        <p:nvPicPr>
          <p:cNvPr id="8" name="Picture 7" descr="A person standing in front of a store&#10;&#10;Description automatically generated">
            <a:extLst>
              <a:ext uri="{FF2B5EF4-FFF2-40B4-BE49-F238E27FC236}">
                <a16:creationId xmlns:a16="http://schemas.microsoft.com/office/drawing/2014/main" id="{B68F5EC5-4959-5849-A030-AA8C486536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4630" y="3159332"/>
            <a:ext cx="4814569" cy="3610927"/>
          </a:xfrm>
          <a:prstGeom prst="rect">
            <a:avLst/>
          </a:prstGeom>
        </p:spPr>
      </p:pic>
      <p:pic>
        <p:nvPicPr>
          <p:cNvPr id="11" name="Picture 10" descr="A group of people standing in front of a sign posing for the camera&#10;&#10;Description automatically generated">
            <a:extLst>
              <a:ext uri="{FF2B5EF4-FFF2-40B4-BE49-F238E27FC236}">
                <a16:creationId xmlns:a16="http://schemas.microsoft.com/office/drawing/2014/main" id="{98BC4F2B-A6E2-8149-B73A-C6A58E9F616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32" r="3370"/>
          <a:stretch/>
        </p:blipFill>
        <p:spPr>
          <a:xfrm>
            <a:off x="4084983" y="1402752"/>
            <a:ext cx="4164495" cy="5221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5749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0000">
        <p15:prstTrans prst="curtains"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EC7F78-ABA5-4229-8843-E17B12C444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86" y="565055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CA" sz="5600" u="sng" dirty="0"/>
              <a:t>Donating to the Community Photos </a:t>
            </a:r>
            <a:r>
              <a:rPr lang="en-CA" sz="1300" u="sng" dirty="0"/>
              <a:t>(2)</a:t>
            </a:r>
          </a:p>
        </p:txBody>
      </p:sp>
      <p:pic>
        <p:nvPicPr>
          <p:cNvPr id="10" name="Picture 9" descr="A group of people standing next to a building&#10;&#10;Description automatically generated">
            <a:extLst>
              <a:ext uri="{FF2B5EF4-FFF2-40B4-BE49-F238E27FC236}">
                <a16:creationId xmlns:a16="http://schemas.microsoft.com/office/drawing/2014/main" id="{6E95695D-A239-9C4D-94EE-F49F1D3DCC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473" y="1683521"/>
            <a:ext cx="4858333" cy="4110038"/>
          </a:xfrm>
          <a:prstGeom prst="rect">
            <a:avLst/>
          </a:prstGeom>
        </p:spPr>
      </p:pic>
      <p:pic>
        <p:nvPicPr>
          <p:cNvPr id="12" name="Picture 11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93C9FCA4-F1BE-6D4E-A862-2BA2774031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78"/>
          <a:stretch/>
        </p:blipFill>
        <p:spPr>
          <a:xfrm>
            <a:off x="7581040" y="4104861"/>
            <a:ext cx="4572000" cy="2664620"/>
          </a:xfrm>
          <a:prstGeom prst="rect">
            <a:avLst/>
          </a:prstGeom>
        </p:spPr>
      </p:pic>
      <p:pic>
        <p:nvPicPr>
          <p:cNvPr id="16" name="Picture 15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EA8BF4CD-B9C7-1D4D-AD63-EEE9038418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6" y="3478696"/>
            <a:ext cx="4572001" cy="342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2602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0000">
        <p15:prstTrans prst="curtains"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EC7F78-ABA5-4229-8843-E17B12C444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74441" y="350982"/>
            <a:ext cx="11834734" cy="1325563"/>
          </a:xfrm>
        </p:spPr>
        <p:txBody>
          <a:bodyPr>
            <a:normAutofit/>
          </a:bodyPr>
          <a:lstStyle/>
          <a:p>
            <a:pPr algn="ctr"/>
            <a:r>
              <a:rPr lang="en-CA" sz="5400" u="sng" dirty="0"/>
              <a:t>Working in the Community</a:t>
            </a:r>
          </a:p>
        </p:txBody>
      </p:sp>
      <p:graphicFrame>
        <p:nvGraphicFramePr>
          <p:cNvPr id="5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15764452"/>
              </p:ext>
            </p:extLst>
          </p:nvPr>
        </p:nvGraphicFramePr>
        <p:xfrm>
          <a:off x="838200" y="1257300"/>
          <a:ext cx="10515600" cy="53149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206182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0000">
        <p15:prstTrans prst="curtains"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Graphic spid="5" grpId="1">
        <p:bldAsOne/>
      </p:bldGraphic>
      <p:bldGraphic spid="5" grpId="2">
        <p:bldAsOne/>
      </p:bldGraphic>
    </p:bldLst>
  </p:timing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{1A3D2E1F-6B90-7848-9452-05F1A364713C}tf10001057</Template>
  <TotalTime>844</TotalTime>
  <Words>376</Words>
  <Application>Microsoft Macintosh PowerPoint</Application>
  <PresentationFormat>Widescreen</PresentationFormat>
  <Paragraphs>101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Arial</vt:lpstr>
      <vt:lpstr>Trebuchet MS</vt:lpstr>
      <vt:lpstr>Berlin</vt:lpstr>
      <vt:lpstr>  Open House Show Case 22 October 2019      Community Service Ideas </vt:lpstr>
      <vt:lpstr>Presentation Outline</vt:lpstr>
      <vt:lpstr>Rotary Club of Norfolk Sunrise Working Structure</vt:lpstr>
      <vt:lpstr>Aims, Grouping</vt:lpstr>
      <vt:lpstr>Fundraising Plan - Ways &amp; Means</vt:lpstr>
      <vt:lpstr>Donating to the Community</vt:lpstr>
      <vt:lpstr>Donating to the Community Photos (1)</vt:lpstr>
      <vt:lpstr>Donating to the Community Photos (2)</vt:lpstr>
      <vt:lpstr>Working in the Community</vt:lpstr>
      <vt:lpstr>Working in the Community Photos (1)</vt:lpstr>
      <vt:lpstr>Working in the Community Photos (2)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District Governor Visit xx October 2017     Community Service Initiatives</dc:title>
  <dc:creator>Jim Simpson</dc:creator>
  <cp:lastModifiedBy>Jim Simpson</cp:lastModifiedBy>
  <cp:revision>55</cp:revision>
  <cp:lastPrinted>2019-10-21T22:18:23Z</cp:lastPrinted>
  <dcterms:created xsi:type="dcterms:W3CDTF">2017-09-15T16:41:11Z</dcterms:created>
  <dcterms:modified xsi:type="dcterms:W3CDTF">2020-11-02T13:36:40Z</dcterms:modified>
</cp:coreProperties>
</file>